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omments/modernComment_131_D8343060.xml" ContentType="application/vnd.ms-powerpoint.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4"/>
  </p:sldMasterIdLst>
  <p:notesMasterIdLst>
    <p:notesMasterId r:id="rId13"/>
  </p:notesMasterIdLst>
  <p:handoutMasterIdLst>
    <p:handoutMasterId r:id="rId14"/>
  </p:handoutMasterIdLst>
  <p:sldIdLst>
    <p:sldId id="304" r:id="rId5"/>
    <p:sldId id="262" r:id="rId6"/>
    <p:sldId id="259" r:id="rId7"/>
    <p:sldId id="257" r:id="rId8"/>
    <p:sldId id="305" r:id="rId9"/>
    <p:sldId id="298" r:id="rId10"/>
    <p:sldId id="289" r:id="rId11"/>
    <p:sldId id="306" r:id="rId12"/>
  </p:sldIdLst>
  <p:sldSz cx="12192000" cy="6858000"/>
  <p:notesSz cx="6858000" cy="9144000"/>
  <p:embeddedFontLst>
    <p:embeddedFont>
      <p:font typeface="Beausite Classic" panose="020B0503030502060203" pitchFamily="34" charset="0"/>
      <p:regular r:id="rId15"/>
      <p:bold r:id="rId16"/>
    </p:embeddedFont>
    <p:embeddedFont>
      <p:font typeface="Playfair Display" pitchFamily="2" charset="77"/>
      <p:regular r:id="rId17"/>
      <p:bold r:id="rId18"/>
      <p:italic r:id="rId19"/>
      <p:boldItalic r:id="rId20"/>
    </p:embeddedFont>
    <p:embeddedFont>
      <p:font typeface="Playfair Display Regular Roman" pitchFamily="2" charset="77"/>
      <p:regular r:id="rId21"/>
    </p:embeddedFont>
    <p:embeddedFont>
      <p:font typeface="Poppins" pitchFamily="2" charset="77"/>
      <p:regular r:id="rId22"/>
      <p:bold r:id="rId23"/>
      <p:italic r:id="rId24"/>
      <p:boldItalic r:id="rId25"/>
    </p:embeddedFont>
  </p:embeddedFontLst>
  <p:custDataLst>
    <p:tags r:id="rId26"/>
  </p:custDataLst>
  <p:defaultTextStyle>
    <a:defPPr lvl="0">
      <a:defRPr lang="nl-NL"/>
    </a:defPPr>
    <a:lvl1pPr marL="0" lvl="1" algn="l" defTabSz="914400" rtl="0" eaLnBrk="1" latinLnBrk="0" hangingPunct="1">
      <a:defRPr sz="1800" kern="1200">
        <a:solidFill>
          <a:schemeClr val="tx1"/>
        </a:solidFill>
        <a:latin typeface="+mn-lt"/>
        <a:ea typeface="+mn-ea"/>
        <a:cs typeface="+mn-cs"/>
      </a:defRPr>
    </a:lvl1pPr>
    <a:lvl2pPr marL="457200" lvl="2" algn="l" defTabSz="914400" rtl="0" eaLnBrk="1" latinLnBrk="0" hangingPunct="1">
      <a:defRPr sz="1800" kern="1200">
        <a:solidFill>
          <a:schemeClr val="tx1"/>
        </a:solidFill>
        <a:latin typeface="+mn-lt"/>
        <a:ea typeface="+mn-ea"/>
        <a:cs typeface="+mn-cs"/>
      </a:defRPr>
    </a:lvl2pPr>
    <a:lvl3pPr marL="914400" lvl="3" algn="l" defTabSz="914400" rtl="0" eaLnBrk="1" latinLnBrk="0" hangingPunct="1">
      <a:defRPr sz="1800" kern="1200">
        <a:solidFill>
          <a:schemeClr val="tx1"/>
        </a:solidFill>
        <a:latin typeface="+mn-lt"/>
        <a:ea typeface="+mn-ea"/>
        <a:cs typeface="+mn-cs"/>
      </a:defRPr>
    </a:lvl3pPr>
    <a:lvl4pPr marL="1371600" lvl="4"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Who we are" id="{A1A31D80-F05D-E545-BB6A-434A4AFE0F78}">
          <p14:sldIdLst>
            <p14:sldId id="304"/>
            <p14:sldId id="262"/>
            <p14:sldId id="259"/>
            <p14:sldId id="257"/>
            <p14:sldId id="305"/>
            <p14:sldId id="298"/>
            <p14:sldId id="289"/>
            <p14:sldId id="30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722CD5A-F226-1655-D43B-E1CCC466A484}" name="Markov, M. (Marko)" initials="MM(" userId="S::m.markov@umcutrecht.nl::f49dbf31-1611-4bb4-a903-d6e4b1c8859e" providerId="AD"/>
  <p188:author id="{A44FCB7D-D949-61C8-E108-765B66011EE5}" name="Choo, K.L. (Karen)" initials="CK(" userId="S::k.l.choo@umcutrecht.nl::9edab80c-c555-4f57-a480-5082be257c5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Esther Kok" initials="EK" lastIdx="4" clrIdx="0">
    <p:extLst>
      <p:ext uri="{19B8F6BF-5375-455C-9EA6-DF929625EA0E}">
        <p15:presenceInfo xmlns:p15="http://schemas.microsoft.com/office/powerpoint/2012/main" userId="S-1-5-21-2935066115-4120494562-2009044711-274269" providerId="AD"/>
      </p:ext>
    </p:extLst>
  </p:cmAuthor>
  <p:cmAuthor id="2" name="Wills, D.J. (David)" initials="WD(" lastIdx="1" clrIdx="1">
    <p:extLst>
      <p:ext uri="{19B8F6BF-5375-455C-9EA6-DF929625EA0E}">
        <p15:presenceInfo xmlns:p15="http://schemas.microsoft.com/office/powerpoint/2012/main" userId="S::d.j.wills@umcutrecht.nl::7b343c0b-26f7-44ae-b5a4-19157d5cb19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685"/>
    <p:restoredTop sz="94718"/>
  </p:normalViewPr>
  <p:slideViewPr>
    <p:cSldViewPr snapToGrid="0">
      <p:cViewPr varScale="1">
        <p:scale>
          <a:sx n="101" d="100"/>
          <a:sy n="101" d="100"/>
        </p:scale>
        <p:origin x="216" y="432"/>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font" Target="fonts/font4.fntdata"/><Relationship Id="rId26"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font" Target="fonts/font7.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3.fntdata"/><Relationship Id="rId25" Type="http://schemas.openxmlformats.org/officeDocument/2006/relationships/font" Target="fonts/font11.fntdata"/><Relationship Id="rId2" Type="http://schemas.openxmlformats.org/officeDocument/2006/relationships/customXml" Target="../customXml/item2.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10.fntdata"/><Relationship Id="rId32" Type="http://schemas.microsoft.com/office/2018/10/relationships/authors" Target="authors.xml"/><Relationship Id="rId5" Type="http://schemas.openxmlformats.org/officeDocument/2006/relationships/slide" Target="slides/slide1.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font" Target="fonts/font5.fntdata"/><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 Id="rId22" Type="http://schemas.openxmlformats.org/officeDocument/2006/relationships/font" Target="fonts/font8.fntdata"/><Relationship Id="rId27" Type="http://schemas.openxmlformats.org/officeDocument/2006/relationships/commentAuthors" Target="commentAuthors.xml"/><Relationship Id="rId30" Type="http://schemas.openxmlformats.org/officeDocument/2006/relationships/theme" Target="theme/theme1.xml"/></Relationships>
</file>

<file path=ppt/comments/modernComment_131_D8343060.xml><?xml version="1.0" encoding="utf-8"?>
<p188:cmLst xmlns:a="http://schemas.openxmlformats.org/drawingml/2006/main" xmlns:r="http://schemas.openxmlformats.org/officeDocument/2006/relationships" xmlns:p188="http://schemas.microsoft.com/office/powerpoint/2018/8/main">
  <p188:cm id="{0D2E7660-FAB4-7D49-A61B-DF4575A9BE2F}" authorId="{A44FCB7D-D949-61C8-E108-765B66011EE5}" created="2023-01-19T13:23:16.497">
    <pc:sldMkLst xmlns:pc="http://schemas.microsoft.com/office/powerpoint/2013/main/command">
      <pc:docMk/>
      <pc:sldMk cId="3627298912" sldId="305"/>
    </pc:sldMkLst>
    <p188:txBody>
      <a:bodyPr/>
      <a:lstStyle/>
      <a:p>
        <a:r>
          <a:rPr lang="en-GB"/>
          <a:t>This slide feels quite abrupt.  I.e an intro to our networks. </a:t>
        </a:r>
      </a:p>
    </p188:txBody>
  </p188:cm>
</p188: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C9D4FF-91D4-45A0-9AFE-E028565044EF}" type="doc">
      <dgm:prSet loTypeId="urn:microsoft.com/office/officeart/2009/3/layout/HorizontalOrganizationChart" loCatId="hierarchy" qsTypeId="urn:microsoft.com/office/officeart/2005/8/quickstyle/simple4" qsCatId="simple" csTypeId="urn:microsoft.com/office/officeart/2005/8/colors/accent1_2" csCatId="accent1" phldr="1"/>
      <dgm:spPr/>
      <dgm:t>
        <a:bodyPr/>
        <a:lstStyle/>
        <a:p>
          <a:endParaRPr lang="en-US"/>
        </a:p>
      </dgm:t>
    </dgm:pt>
    <dgm:pt modelId="{C872AE4F-4FBA-4CB2-83DE-F62F81DEC17C}">
      <dgm:prSet phldrT="[Text]" custT="1"/>
      <dgm:spPr/>
      <dgm:t>
        <a:bodyPr/>
        <a:lstStyle/>
        <a:p>
          <a:r>
            <a:rPr lang="nl-NL" sz="1400" b="1"/>
            <a:t>CLIN-Net</a:t>
          </a:r>
          <a:endParaRPr lang="en-US" sz="1400" b="1"/>
        </a:p>
      </dgm:t>
    </dgm:pt>
    <dgm:pt modelId="{645D2D4B-08D6-4CBE-AB37-F744E1CC3EBD}" type="parTrans" cxnId="{930105A8-5643-4A38-BBB0-CACF3D7C2DA5}">
      <dgm:prSet/>
      <dgm:spPr/>
      <dgm:t>
        <a:bodyPr/>
        <a:lstStyle/>
        <a:p>
          <a:endParaRPr lang="en-US" sz="1200" b="1"/>
        </a:p>
      </dgm:t>
    </dgm:pt>
    <dgm:pt modelId="{60317EF5-95EA-4901-BC69-3CCF691E7CAE}" type="sibTrans" cxnId="{930105A8-5643-4A38-BBB0-CACF3D7C2DA5}">
      <dgm:prSet/>
      <dgm:spPr/>
      <dgm:t>
        <a:bodyPr/>
        <a:lstStyle/>
        <a:p>
          <a:endParaRPr lang="en-US" sz="1200" b="1"/>
        </a:p>
      </dgm:t>
    </dgm:pt>
    <dgm:pt modelId="{9E965299-8834-432C-AB82-ABE3B2842C31}">
      <dgm:prSet phldrT="[Text]" custT="1"/>
      <dgm:spPr/>
      <dgm:t>
        <a:bodyPr/>
        <a:lstStyle/>
        <a:p>
          <a:r>
            <a:rPr lang="nl-NL" sz="1400" b="1"/>
            <a:t>LAB-Net</a:t>
          </a:r>
          <a:endParaRPr lang="en-US" sz="1400" b="1"/>
        </a:p>
      </dgm:t>
    </dgm:pt>
    <dgm:pt modelId="{A570D4C8-3557-4665-8D95-21063C99E72E}" type="parTrans" cxnId="{BC7B48CB-E78E-4B1A-A5C3-627CD32D9B76}">
      <dgm:prSet/>
      <dgm:spPr/>
      <dgm:t>
        <a:bodyPr/>
        <a:lstStyle/>
        <a:p>
          <a:endParaRPr lang="en-US" sz="1200" b="1"/>
        </a:p>
      </dgm:t>
    </dgm:pt>
    <dgm:pt modelId="{59DF5BBF-16ED-40B3-9AE3-9FFEDB7A2AA4}" type="sibTrans" cxnId="{BC7B48CB-E78E-4B1A-A5C3-627CD32D9B76}">
      <dgm:prSet/>
      <dgm:spPr/>
      <dgm:t>
        <a:bodyPr/>
        <a:lstStyle/>
        <a:p>
          <a:endParaRPr lang="en-US" sz="1200" b="1"/>
        </a:p>
      </dgm:t>
    </dgm:pt>
    <dgm:pt modelId="{1A692D6D-3566-4429-AD5C-0F74E293E0E2}">
      <dgm:prSet phldrT="[Text]" custT="1"/>
      <dgm:spPr/>
      <dgm:t>
        <a:bodyPr/>
        <a:lstStyle/>
        <a:p>
          <a:r>
            <a:rPr lang="nl-NL" sz="1400" b="1"/>
            <a:t>EPI-Net</a:t>
          </a:r>
          <a:endParaRPr lang="en-US" sz="1400" b="1"/>
        </a:p>
      </dgm:t>
    </dgm:pt>
    <dgm:pt modelId="{914CDF5F-451E-4926-BB83-14BD1B39691D}" type="parTrans" cxnId="{4D0060D5-E9C8-46E6-B2AE-A277F76E7A1F}">
      <dgm:prSet/>
      <dgm:spPr/>
      <dgm:t>
        <a:bodyPr/>
        <a:lstStyle/>
        <a:p>
          <a:endParaRPr lang="en-US" sz="1200" b="1"/>
        </a:p>
      </dgm:t>
    </dgm:pt>
    <dgm:pt modelId="{12BDA876-8235-41A5-8A16-B4C0C4713730}" type="sibTrans" cxnId="{4D0060D5-E9C8-46E6-B2AE-A277F76E7A1F}">
      <dgm:prSet/>
      <dgm:spPr/>
      <dgm:t>
        <a:bodyPr/>
        <a:lstStyle/>
        <a:p>
          <a:endParaRPr lang="en-US" sz="1200" b="1"/>
        </a:p>
      </dgm:t>
    </dgm:pt>
    <dgm:pt modelId="{0321C917-F5E5-4A2A-88A2-A52E8DD30DE1}">
      <dgm:prSet phldrT="[Text]" custT="1"/>
      <dgm:spPr/>
      <dgm:t>
        <a:bodyPr/>
        <a:lstStyle/>
        <a:p>
          <a:r>
            <a:rPr lang="nl-NL" sz="1400" b="1"/>
            <a:t>STAT-Net</a:t>
          </a:r>
          <a:endParaRPr lang="en-US" sz="1400" b="1"/>
        </a:p>
      </dgm:t>
    </dgm:pt>
    <dgm:pt modelId="{569AB542-F1D5-446C-9087-F729D017425E}" type="parTrans" cxnId="{603888EE-F907-48BC-A964-6679E97EF6F3}">
      <dgm:prSet/>
      <dgm:spPr/>
      <dgm:t>
        <a:bodyPr/>
        <a:lstStyle/>
        <a:p>
          <a:endParaRPr lang="en-US" sz="1200" b="1"/>
        </a:p>
      </dgm:t>
    </dgm:pt>
    <dgm:pt modelId="{E21B02EE-295F-45E4-83F4-3D5E038BC5BD}" type="sibTrans" cxnId="{603888EE-F907-48BC-A964-6679E97EF6F3}">
      <dgm:prSet/>
      <dgm:spPr/>
      <dgm:t>
        <a:bodyPr/>
        <a:lstStyle/>
        <a:p>
          <a:endParaRPr lang="en-US" sz="1200" b="1"/>
        </a:p>
      </dgm:t>
    </dgm:pt>
    <dgm:pt modelId="{5342609C-66A7-44A3-9F27-AC78FDFF6AFC}" type="pres">
      <dgm:prSet presAssocID="{1AC9D4FF-91D4-45A0-9AFE-E028565044EF}" presName="hierChild1" presStyleCnt="0">
        <dgm:presLayoutVars>
          <dgm:orgChart val="1"/>
          <dgm:chPref val="1"/>
          <dgm:dir/>
          <dgm:animOne val="branch"/>
          <dgm:animLvl val="lvl"/>
          <dgm:resizeHandles/>
        </dgm:presLayoutVars>
      </dgm:prSet>
      <dgm:spPr/>
    </dgm:pt>
    <dgm:pt modelId="{938FFBCC-73F2-4C43-887F-2A1B87417B1F}" type="pres">
      <dgm:prSet presAssocID="{C872AE4F-4FBA-4CB2-83DE-F62F81DEC17C}" presName="hierRoot1" presStyleCnt="0">
        <dgm:presLayoutVars>
          <dgm:hierBranch val="init"/>
        </dgm:presLayoutVars>
      </dgm:prSet>
      <dgm:spPr/>
    </dgm:pt>
    <dgm:pt modelId="{FBB3B45E-2845-47CC-94DE-CC06D4C1A1C7}" type="pres">
      <dgm:prSet presAssocID="{C872AE4F-4FBA-4CB2-83DE-F62F81DEC17C}" presName="rootComposite1" presStyleCnt="0"/>
      <dgm:spPr/>
    </dgm:pt>
    <dgm:pt modelId="{09B6BC2A-FEE6-427D-96CE-70134737E5DB}" type="pres">
      <dgm:prSet presAssocID="{C872AE4F-4FBA-4CB2-83DE-F62F81DEC17C}" presName="rootText1" presStyleLbl="node0" presStyleIdx="0" presStyleCnt="1">
        <dgm:presLayoutVars>
          <dgm:chPref val="3"/>
        </dgm:presLayoutVars>
      </dgm:prSet>
      <dgm:spPr/>
    </dgm:pt>
    <dgm:pt modelId="{9F64A27C-CC25-4269-AF86-0A3F3D7B3791}" type="pres">
      <dgm:prSet presAssocID="{C872AE4F-4FBA-4CB2-83DE-F62F81DEC17C}" presName="rootConnector1" presStyleLbl="node1" presStyleIdx="0" presStyleCnt="0"/>
      <dgm:spPr/>
    </dgm:pt>
    <dgm:pt modelId="{D581814B-34E7-4FBE-97AD-A835C1E2925F}" type="pres">
      <dgm:prSet presAssocID="{C872AE4F-4FBA-4CB2-83DE-F62F81DEC17C}" presName="hierChild2" presStyleCnt="0"/>
      <dgm:spPr/>
    </dgm:pt>
    <dgm:pt modelId="{283E694E-9550-42A9-84F3-83677585E3D2}" type="pres">
      <dgm:prSet presAssocID="{A570D4C8-3557-4665-8D95-21063C99E72E}" presName="Name64" presStyleLbl="parChTrans1D2" presStyleIdx="0" presStyleCnt="1"/>
      <dgm:spPr/>
    </dgm:pt>
    <dgm:pt modelId="{8678062D-15D8-4574-AE39-4F6F32206556}" type="pres">
      <dgm:prSet presAssocID="{9E965299-8834-432C-AB82-ABE3B2842C31}" presName="hierRoot2" presStyleCnt="0">
        <dgm:presLayoutVars>
          <dgm:hierBranch val="init"/>
        </dgm:presLayoutVars>
      </dgm:prSet>
      <dgm:spPr/>
    </dgm:pt>
    <dgm:pt modelId="{5871BD61-A396-48D0-86BE-0C3A68A555F9}" type="pres">
      <dgm:prSet presAssocID="{9E965299-8834-432C-AB82-ABE3B2842C31}" presName="rootComposite" presStyleCnt="0"/>
      <dgm:spPr/>
    </dgm:pt>
    <dgm:pt modelId="{E3419BE4-95B6-4669-8681-A7C6BFE23DDC}" type="pres">
      <dgm:prSet presAssocID="{9E965299-8834-432C-AB82-ABE3B2842C31}" presName="rootText" presStyleLbl="node2" presStyleIdx="0" presStyleCnt="1">
        <dgm:presLayoutVars>
          <dgm:chPref val="3"/>
        </dgm:presLayoutVars>
      </dgm:prSet>
      <dgm:spPr/>
    </dgm:pt>
    <dgm:pt modelId="{3F492456-BD31-4BBA-8278-F88B7C77F022}" type="pres">
      <dgm:prSet presAssocID="{9E965299-8834-432C-AB82-ABE3B2842C31}" presName="rootConnector" presStyleLbl="node2" presStyleIdx="0" presStyleCnt="1"/>
      <dgm:spPr/>
    </dgm:pt>
    <dgm:pt modelId="{027940F7-74CB-4973-80A2-1B07DD5E3A9C}" type="pres">
      <dgm:prSet presAssocID="{9E965299-8834-432C-AB82-ABE3B2842C31}" presName="hierChild4" presStyleCnt="0"/>
      <dgm:spPr/>
    </dgm:pt>
    <dgm:pt modelId="{53E92507-0277-4007-B7C3-10EA46B1A5A2}" type="pres">
      <dgm:prSet presAssocID="{569AB542-F1D5-446C-9087-F729D017425E}" presName="Name64" presStyleLbl="parChTrans1D3" presStyleIdx="0" presStyleCnt="1"/>
      <dgm:spPr/>
    </dgm:pt>
    <dgm:pt modelId="{F269565A-4259-4584-AB21-030F612F9B3F}" type="pres">
      <dgm:prSet presAssocID="{0321C917-F5E5-4A2A-88A2-A52E8DD30DE1}" presName="hierRoot2" presStyleCnt="0">
        <dgm:presLayoutVars>
          <dgm:hierBranch val="init"/>
        </dgm:presLayoutVars>
      </dgm:prSet>
      <dgm:spPr/>
    </dgm:pt>
    <dgm:pt modelId="{61BE2251-0419-476D-926A-8F6DBF114DCC}" type="pres">
      <dgm:prSet presAssocID="{0321C917-F5E5-4A2A-88A2-A52E8DD30DE1}" presName="rootComposite" presStyleCnt="0"/>
      <dgm:spPr/>
    </dgm:pt>
    <dgm:pt modelId="{48B0E123-61CF-48A4-B8ED-7434355698A3}" type="pres">
      <dgm:prSet presAssocID="{0321C917-F5E5-4A2A-88A2-A52E8DD30DE1}" presName="rootText" presStyleLbl="node3" presStyleIdx="0" presStyleCnt="1">
        <dgm:presLayoutVars>
          <dgm:chPref val="3"/>
        </dgm:presLayoutVars>
      </dgm:prSet>
      <dgm:spPr/>
    </dgm:pt>
    <dgm:pt modelId="{2CDEECE0-97A4-4A47-A9F7-C55A40ED7859}" type="pres">
      <dgm:prSet presAssocID="{0321C917-F5E5-4A2A-88A2-A52E8DD30DE1}" presName="rootConnector" presStyleLbl="node3" presStyleIdx="0" presStyleCnt="1"/>
      <dgm:spPr/>
    </dgm:pt>
    <dgm:pt modelId="{BFE3CF04-1857-47A3-B99F-EECE55748C5A}" type="pres">
      <dgm:prSet presAssocID="{0321C917-F5E5-4A2A-88A2-A52E8DD30DE1}" presName="hierChild4" presStyleCnt="0"/>
      <dgm:spPr/>
    </dgm:pt>
    <dgm:pt modelId="{0695152A-7821-421D-A0D0-F3B81B6A13AE}" type="pres">
      <dgm:prSet presAssocID="{914CDF5F-451E-4926-BB83-14BD1B39691D}" presName="Name64" presStyleLbl="parChTrans1D4" presStyleIdx="0" presStyleCnt="1"/>
      <dgm:spPr/>
    </dgm:pt>
    <dgm:pt modelId="{91FA22B1-DC19-44DB-82B7-D91B8005A1D4}" type="pres">
      <dgm:prSet presAssocID="{1A692D6D-3566-4429-AD5C-0F74E293E0E2}" presName="hierRoot2" presStyleCnt="0">
        <dgm:presLayoutVars>
          <dgm:hierBranch val="init"/>
        </dgm:presLayoutVars>
      </dgm:prSet>
      <dgm:spPr/>
    </dgm:pt>
    <dgm:pt modelId="{060472C3-2BF4-4DD1-8470-B71329461DB4}" type="pres">
      <dgm:prSet presAssocID="{1A692D6D-3566-4429-AD5C-0F74E293E0E2}" presName="rootComposite" presStyleCnt="0"/>
      <dgm:spPr/>
    </dgm:pt>
    <dgm:pt modelId="{F8E200D9-3C58-49E2-9EC5-59FE9AC9BA34}" type="pres">
      <dgm:prSet presAssocID="{1A692D6D-3566-4429-AD5C-0F74E293E0E2}" presName="rootText" presStyleLbl="node4" presStyleIdx="0" presStyleCnt="1">
        <dgm:presLayoutVars>
          <dgm:chPref val="3"/>
        </dgm:presLayoutVars>
      </dgm:prSet>
      <dgm:spPr/>
    </dgm:pt>
    <dgm:pt modelId="{E69BB0DC-EA13-40A7-ABB6-BD6EE7209F5C}" type="pres">
      <dgm:prSet presAssocID="{1A692D6D-3566-4429-AD5C-0F74E293E0E2}" presName="rootConnector" presStyleLbl="node4" presStyleIdx="0" presStyleCnt="1"/>
      <dgm:spPr/>
    </dgm:pt>
    <dgm:pt modelId="{1E5DB0EB-DBD7-49EC-AB43-EAED0B960977}" type="pres">
      <dgm:prSet presAssocID="{1A692D6D-3566-4429-AD5C-0F74E293E0E2}" presName="hierChild4" presStyleCnt="0"/>
      <dgm:spPr/>
    </dgm:pt>
    <dgm:pt modelId="{76BA8481-6008-4705-925D-94469E2D45A9}" type="pres">
      <dgm:prSet presAssocID="{1A692D6D-3566-4429-AD5C-0F74E293E0E2}" presName="hierChild5" presStyleCnt="0"/>
      <dgm:spPr/>
    </dgm:pt>
    <dgm:pt modelId="{C2636903-89B2-40C8-80EE-947EABACF27D}" type="pres">
      <dgm:prSet presAssocID="{0321C917-F5E5-4A2A-88A2-A52E8DD30DE1}" presName="hierChild5" presStyleCnt="0"/>
      <dgm:spPr/>
    </dgm:pt>
    <dgm:pt modelId="{E96C8F29-7333-4364-8BCA-0B0ADFA747BD}" type="pres">
      <dgm:prSet presAssocID="{9E965299-8834-432C-AB82-ABE3B2842C31}" presName="hierChild5" presStyleCnt="0"/>
      <dgm:spPr/>
    </dgm:pt>
    <dgm:pt modelId="{4F38B5FC-9D96-47E4-9CDD-6445D3E5421A}" type="pres">
      <dgm:prSet presAssocID="{C872AE4F-4FBA-4CB2-83DE-F62F81DEC17C}" presName="hierChild3" presStyleCnt="0"/>
      <dgm:spPr/>
    </dgm:pt>
  </dgm:ptLst>
  <dgm:cxnLst>
    <dgm:cxn modelId="{726BB507-083D-4098-B761-FBB9E6936B50}" type="presOf" srcId="{914CDF5F-451E-4926-BB83-14BD1B39691D}" destId="{0695152A-7821-421D-A0D0-F3B81B6A13AE}" srcOrd="0" destOrd="0" presId="urn:microsoft.com/office/officeart/2009/3/layout/HorizontalOrganizationChart"/>
    <dgm:cxn modelId="{A7A8C622-B4D0-4F45-A7EB-2DCD5AF7B461}" type="presOf" srcId="{1AC9D4FF-91D4-45A0-9AFE-E028565044EF}" destId="{5342609C-66A7-44A3-9F27-AC78FDFF6AFC}" srcOrd="0" destOrd="0" presId="urn:microsoft.com/office/officeart/2009/3/layout/HorizontalOrganizationChart"/>
    <dgm:cxn modelId="{9FC37133-8A2B-4977-BC6A-D4BD3F552FF3}" type="presOf" srcId="{1A692D6D-3566-4429-AD5C-0F74E293E0E2}" destId="{E69BB0DC-EA13-40A7-ABB6-BD6EE7209F5C}" srcOrd="1" destOrd="0" presId="urn:microsoft.com/office/officeart/2009/3/layout/HorizontalOrganizationChart"/>
    <dgm:cxn modelId="{E0C29437-93CE-4B96-B1ED-2A8409624E84}" type="presOf" srcId="{C872AE4F-4FBA-4CB2-83DE-F62F81DEC17C}" destId="{09B6BC2A-FEE6-427D-96CE-70134737E5DB}" srcOrd="0" destOrd="0" presId="urn:microsoft.com/office/officeart/2009/3/layout/HorizontalOrganizationChart"/>
    <dgm:cxn modelId="{C078829A-4A7C-44E0-B037-8750AECD979A}" type="presOf" srcId="{569AB542-F1D5-446C-9087-F729D017425E}" destId="{53E92507-0277-4007-B7C3-10EA46B1A5A2}" srcOrd="0" destOrd="0" presId="urn:microsoft.com/office/officeart/2009/3/layout/HorizontalOrganizationChart"/>
    <dgm:cxn modelId="{D3E3F1A4-0827-45BF-8225-9C758913FC30}" type="presOf" srcId="{0321C917-F5E5-4A2A-88A2-A52E8DD30DE1}" destId="{2CDEECE0-97A4-4A47-A9F7-C55A40ED7859}" srcOrd="1" destOrd="0" presId="urn:microsoft.com/office/officeart/2009/3/layout/HorizontalOrganizationChart"/>
    <dgm:cxn modelId="{BCAEFEA7-B40B-49C5-A00F-0FB2B9715895}" type="presOf" srcId="{1A692D6D-3566-4429-AD5C-0F74E293E0E2}" destId="{F8E200D9-3C58-49E2-9EC5-59FE9AC9BA34}" srcOrd="0" destOrd="0" presId="urn:microsoft.com/office/officeart/2009/3/layout/HorizontalOrganizationChart"/>
    <dgm:cxn modelId="{930105A8-5643-4A38-BBB0-CACF3D7C2DA5}" srcId="{1AC9D4FF-91D4-45A0-9AFE-E028565044EF}" destId="{C872AE4F-4FBA-4CB2-83DE-F62F81DEC17C}" srcOrd="0" destOrd="0" parTransId="{645D2D4B-08D6-4CBE-AB37-F744E1CC3EBD}" sibTransId="{60317EF5-95EA-4901-BC69-3CCF691E7CAE}"/>
    <dgm:cxn modelId="{26DEE0C0-27DC-4D95-BE91-C25AD1984AEB}" type="presOf" srcId="{A570D4C8-3557-4665-8D95-21063C99E72E}" destId="{283E694E-9550-42A9-84F3-83677585E3D2}" srcOrd="0" destOrd="0" presId="urn:microsoft.com/office/officeart/2009/3/layout/HorizontalOrganizationChart"/>
    <dgm:cxn modelId="{BC7B48CB-E78E-4B1A-A5C3-627CD32D9B76}" srcId="{C872AE4F-4FBA-4CB2-83DE-F62F81DEC17C}" destId="{9E965299-8834-432C-AB82-ABE3B2842C31}" srcOrd="0" destOrd="0" parTransId="{A570D4C8-3557-4665-8D95-21063C99E72E}" sibTransId="{59DF5BBF-16ED-40B3-9AE3-9FFEDB7A2AA4}"/>
    <dgm:cxn modelId="{4D0060D5-E9C8-46E6-B2AE-A277F76E7A1F}" srcId="{0321C917-F5E5-4A2A-88A2-A52E8DD30DE1}" destId="{1A692D6D-3566-4429-AD5C-0F74E293E0E2}" srcOrd="0" destOrd="0" parTransId="{914CDF5F-451E-4926-BB83-14BD1B39691D}" sibTransId="{12BDA876-8235-41A5-8A16-B4C0C4713730}"/>
    <dgm:cxn modelId="{3D1E6DD9-D35D-45A9-B81E-B4E8C303BB06}" type="presOf" srcId="{C872AE4F-4FBA-4CB2-83DE-F62F81DEC17C}" destId="{9F64A27C-CC25-4269-AF86-0A3F3D7B3791}" srcOrd="1" destOrd="0" presId="urn:microsoft.com/office/officeart/2009/3/layout/HorizontalOrganizationChart"/>
    <dgm:cxn modelId="{0D5702E3-94FB-4C50-87E2-FBF7BCEBEB00}" type="presOf" srcId="{0321C917-F5E5-4A2A-88A2-A52E8DD30DE1}" destId="{48B0E123-61CF-48A4-B8ED-7434355698A3}" srcOrd="0" destOrd="0" presId="urn:microsoft.com/office/officeart/2009/3/layout/HorizontalOrganizationChart"/>
    <dgm:cxn modelId="{66070DE5-0D20-4ADB-9291-13835A198826}" type="presOf" srcId="{9E965299-8834-432C-AB82-ABE3B2842C31}" destId="{3F492456-BD31-4BBA-8278-F88B7C77F022}" srcOrd="1" destOrd="0" presId="urn:microsoft.com/office/officeart/2009/3/layout/HorizontalOrganizationChart"/>
    <dgm:cxn modelId="{A2A2C1E8-76BB-4A17-B02E-9B98D928722D}" type="presOf" srcId="{9E965299-8834-432C-AB82-ABE3B2842C31}" destId="{E3419BE4-95B6-4669-8681-A7C6BFE23DDC}" srcOrd="0" destOrd="0" presId="urn:microsoft.com/office/officeart/2009/3/layout/HorizontalOrganizationChart"/>
    <dgm:cxn modelId="{603888EE-F907-48BC-A964-6679E97EF6F3}" srcId="{9E965299-8834-432C-AB82-ABE3B2842C31}" destId="{0321C917-F5E5-4A2A-88A2-A52E8DD30DE1}" srcOrd="0" destOrd="0" parTransId="{569AB542-F1D5-446C-9087-F729D017425E}" sibTransId="{E21B02EE-295F-45E4-83F4-3D5E038BC5BD}"/>
    <dgm:cxn modelId="{DB1B7DB2-7DA6-4BE9-B17D-62FBBA3E3C99}" type="presParOf" srcId="{5342609C-66A7-44A3-9F27-AC78FDFF6AFC}" destId="{938FFBCC-73F2-4C43-887F-2A1B87417B1F}" srcOrd="0" destOrd="0" presId="urn:microsoft.com/office/officeart/2009/3/layout/HorizontalOrganizationChart"/>
    <dgm:cxn modelId="{4FA2CBA0-47DE-428C-A6D4-B9F8399B5B9A}" type="presParOf" srcId="{938FFBCC-73F2-4C43-887F-2A1B87417B1F}" destId="{FBB3B45E-2845-47CC-94DE-CC06D4C1A1C7}" srcOrd="0" destOrd="0" presId="urn:microsoft.com/office/officeart/2009/3/layout/HorizontalOrganizationChart"/>
    <dgm:cxn modelId="{79A74D2F-9FC5-4901-8B8D-E561B298B54A}" type="presParOf" srcId="{FBB3B45E-2845-47CC-94DE-CC06D4C1A1C7}" destId="{09B6BC2A-FEE6-427D-96CE-70134737E5DB}" srcOrd="0" destOrd="0" presId="urn:microsoft.com/office/officeart/2009/3/layout/HorizontalOrganizationChart"/>
    <dgm:cxn modelId="{F810F6A0-C9EB-4461-AAD3-CA688004BDF2}" type="presParOf" srcId="{FBB3B45E-2845-47CC-94DE-CC06D4C1A1C7}" destId="{9F64A27C-CC25-4269-AF86-0A3F3D7B3791}" srcOrd="1" destOrd="0" presId="urn:microsoft.com/office/officeart/2009/3/layout/HorizontalOrganizationChart"/>
    <dgm:cxn modelId="{456747F6-EA23-4119-9A49-50CB756FF010}" type="presParOf" srcId="{938FFBCC-73F2-4C43-887F-2A1B87417B1F}" destId="{D581814B-34E7-4FBE-97AD-A835C1E2925F}" srcOrd="1" destOrd="0" presId="urn:microsoft.com/office/officeart/2009/3/layout/HorizontalOrganizationChart"/>
    <dgm:cxn modelId="{03013100-9E16-419F-8884-D3A0C3082A9B}" type="presParOf" srcId="{D581814B-34E7-4FBE-97AD-A835C1E2925F}" destId="{283E694E-9550-42A9-84F3-83677585E3D2}" srcOrd="0" destOrd="0" presId="urn:microsoft.com/office/officeart/2009/3/layout/HorizontalOrganizationChart"/>
    <dgm:cxn modelId="{E2EF516B-4FC6-483D-9D18-C8556516A161}" type="presParOf" srcId="{D581814B-34E7-4FBE-97AD-A835C1E2925F}" destId="{8678062D-15D8-4574-AE39-4F6F32206556}" srcOrd="1" destOrd="0" presId="urn:microsoft.com/office/officeart/2009/3/layout/HorizontalOrganizationChart"/>
    <dgm:cxn modelId="{0A5A47EE-B81A-431F-9820-4EE61C25D8A0}" type="presParOf" srcId="{8678062D-15D8-4574-AE39-4F6F32206556}" destId="{5871BD61-A396-48D0-86BE-0C3A68A555F9}" srcOrd="0" destOrd="0" presId="urn:microsoft.com/office/officeart/2009/3/layout/HorizontalOrganizationChart"/>
    <dgm:cxn modelId="{FA7FE290-62DC-4C29-AB8F-30E2247C602C}" type="presParOf" srcId="{5871BD61-A396-48D0-86BE-0C3A68A555F9}" destId="{E3419BE4-95B6-4669-8681-A7C6BFE23DDC}" srcOrd="0" destOrd="0" presId="urn:microsoft.com/office/officeart/2009/3/layout/HorizontalOrganizationChart"/>
    <dgm:cxn modelId="{9C51528D-6A3C-4EA2-A7AC-B98A99A3FF2E}" type="presParOf" srcId="{5871BD61-A396-48D0-86BE-0C3A68A555F9}" destId="{3F492456-BD31-4BBA-8278-F88B7C77F022}" srcOrd="1" destOrd="0" presId="urn:microsoft.com/office/officeart/2009/3/layout/HorizontalOrganizationChart"/>
    <dgm:cxn modelId="{7C859720-E2ED-4610-A845-688758F12F82}" type="presParOf" srcId="{8678062D-15D8-4574-AE39-4F6F32206556}" destId="{027940F7-74CB-4973-80A2-1B07DD5E3A9C}" srcOrd="1" destOrd="0" presId="urn:microsoft.com/office/officeart/2009/3/layout/HorizontalOrganizationChart"/>
    <dgm:cxn modelId="{0E7823CE-0CB7-4E01-8BDB-186AE4FEF021}" type="presParOf" srcId="{027940F7-74CB-4973-80A2-1B07DD5E3A9C}" destId="{53E92507-0277-4007-B7C3-10EA46B1A5A2}" srcOrd="0" destOrd="0" presId="urn:microsoft.com/office/officeart/2009/3/layout/HorizontalOrganizationChart"/>
    <dgm:cxn modelId="{B6DB935F-4DD6-4B6B-BF6B-3B63DAF41F9F}" type="presParOf" srcId="{027940F7-74CB-4973-80A2-1B07DD5E3A9C}" destId="{F269565A-4259-4584-AB21-030F612F9B3F}" srcOrd="1" destOrd="0" presId="urn:microsoft.com/office/officeart/2009/3/layout/HorizontalOrganizationChart"/>
    <dgm:cxn modelId="{BF824556-9F0B-442C-9B6C-D6E2C680BB4D}" type="presParOf" srcId="{F269565A-4259-4584-AB21-030F612F9B3F}" destId="{61BE2251-0419-476D-926A-8F6DBF114DCC}" srcOrd="0" destOrd="0" presId="urn:microsoft.com/office/officeart/2009/3/layout/HorizontalOrganizationChart"/>
    <dgm:cxn modelId="{FD22FB29-EF6C-4670-BB16-486B4D691B26}" type="presParOf" srcId="{61BE2251-0419-476D-926A-8F6DBF114DCC}" destId="{48B0E123-61CF-48A4-B8ED-7434355698A3}" srcOrd="0" destOrd="0" presId="urn:microsoft.com/office/officeart/2009/3/layout/HorizontalOrganizationChart"/>
    <dgm:cxn modelId="{D9B5DEAA-465E-4117-9AE3-F34D9E167B41}" type="presParOf" srcId="{61BE2251-0419-476D-926A-8F6DBF114DCC}" destId="{2CDEECE0-97A4-4A47-A9F7-C55A40ED7859}" srcOrd="1" destOrd="0" presId="urn:microsoft.com/office/officeart/2009/3/layout/HorizontalOrganizationChart"/>
    <dgm:cxn modelId="{BEE8A142-793C-49E4-B705-8ACF4EFF8652}" type="presParOf" srcId="{F269565A-4259-4584-AB21-030F612F9B3F}" destId="{BFE3CF04-1857-47A3-B99F-EECE55748C5A}" srcOrd="1" destOrd="0" presId="urn:microsoft.com/office/officeart/2009/3/layout/HorizontalOrganizationChart"/>
    <dgm:cxn modelId="{8147BDC8-0C9B-4264-B49F-2D64427F572A}" type="presParOf" srcId="{BFE3CF04-1857-47A3-B99F-EECE55748C5A}" destId="{0695152A-7821-421D-A0D0-F3B81B6A13AE}" srcOrd="0" destOrd="0" presId="urn:microsoft.com/office/officeart/2009/3/layout/HorizontalOrganizationChart"/>
    <dgm:cxn modelId="{8F080D40-559F-4F30-B0EC-0F871A81F342}" type="presParOf" srcId="{BFE3CF04-1857-47A3-B99F-EECE55748C5A}" destId="{91FA22B1-DC19-44DB-82B7-D91B8005A1D4}" srcOrd="1" destOrd="0" presId="urn:microsoft.com/office/officeart/2009/3/layout/HorizontalOrganizationChart"/>
    <dgm:cxn modelId="{B6FB4BB0-C68E-4E79-B875-A357E71F4F1E}" type="presParOf" srcId="{91FA22B1-DC19-44DB-82B7-D91B8005A1D4}" destId="{060472C3-2BF4-4DD1-8470-B71329461DB4}" srcOrd="0" destOrd="0" presId="urn:microsoft.com/office/officeart/2009/3/layout/HorizontalOrganizationChart"/>
    <dgm:cxn modelId="{A7BDCC9A-D5A3-4164-AD5B-B757CAAF86CC}" type="presParOf" srcId="{060472C3-2BF4-4DD1-8470-B71329461DB4}" destId="{F8E200D9-3C58-49E2-9EC5-59FE9AC9BA34}" srcOrd="0" destOrd="0" presId="urn:microsoft.com/office/officeart/2009/3/layout/HorizontalOrganizationChart"/>
    <dgm:cxn modelId="{AC13AEF1-2B52-485F-853A-F4A2F5DE1698}" type="presParOf" srcId="{060472C3-2BF4-4DD1-8470-B71329461DB4}" destId="{E69BB0DC-EA13-40A7-ABB6-BD6EE7209F5C}" srcOrd="1" destOrd="0" presId="urn:microsoft.com/office/officeart/2009/3/layout/HorizontalOrganizationChart"/>
    <dgm:cxn modelId="{727AEF85-3C91-4A8E-9611-FD02616F52FD}" type="presParOf" srcId="{91FA22B1-DC19-44DB-82B7-D91B8005A1D4}" destId="{1E5DB0EB-DBD7-49EC-AB43-EAED0B960977}" srcOrd="1" destOrd="0" presId="urn:microsoft.com/office/officeart/2009/3/layout/HorizontalOrganizationChart"/>
    <dgm:cxn modelId="{FD06FDD0-5466-476E-9AB0-831DA375E8ED}" type="presParOf" srcId="{91FA22B1-DC19-44DB-82B7-D91B8005A1D4}" destId="{76BA8481-6008-4705-925D-94469E2D45A9}" srcOrd="2" destOrd="0" presId="urn:microsoft.com/office/officeart/2009/3/layout/HorizontalOrganizationChart"/>
    <dgm:cxn modelId="{C5173BFB-EB8F-4F28-BF58-52FA228D9098}" type="presParOf" srcId="{F269565A-4259-4584-AB21-030F612F9B3F}" destId="{C2636903-89B2-40C8-80EE-947EABACF27D}" srcOrd="2" destOrd="0" presId="urn:microsoft.com/office/officeart/2009/3/layout/HorizontalOrganizationChart"/>
    <dgm:cxn modelId="{5C43227D-01AC-45AE-8B80-B73D504FD278}" type="presParOf" srcId="{8678062D-15D8-4574-AE39-4F6F32206556}" destId="{E96C8F29-7333-4364-8BCA-0B0ADFA747BD}" srcOrd="2" destOrd="0" presId="urn:microsoft.com/office/officeart/2009/3/layout/HorizontalOrganizationChart"/>
    <dgm:cxn modelId="{387EEBB2-E97E-4DE9-A9A9-20A779E8C682}" type="presParOf" srcId="{938FFBCC-73F2-4C43-887F-2A1B87417B1F}" destId="{4F38B5FC-9D96-47E4-9CDD-6445D3E5421A}" srcOrd="2" destOrd="0" presId="urn:microsoft.com/office/officeart/2009/3/layout/HorizontalOrganizationChart"/>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95152A-7821-421D-A0D0-F3B81B6A13AE}">
      <dsp:nvSpPr>
        <dsp:cNvPr id="0" name=""/>
        <dsp:cNvSpPr/>
      </dsp:nvSpPr>
      <dsp:spPr>
        <a:xfrm>
          <a:off x="3486285" y="565362"/>
          <a:ext cx="205007" cy="91440"/>
        </a:xfrm>
        <a:custGeom>
          <a:avLst/>
          <a:gdLst/>
          <a:ahLst/>
          <a:cxnLst/>
          <a:rect l="0" t="0" r="0" b="0"/>
          <a:pathLst>
            <a:path>
              <a:moveTo>
                <a:pt x="0" y="45720"/>
              </a:moveTo>
              <a:lnTo>
                <a:pt x="205007" y="45720"/>
              </a:lnTo>
            </a:path>
          </a:pathLst>
        </a:custGeom>
        <a:noFill/>
        <a:ln w="6350" cap="flat" cmpd="sng" algn="ctr">
          <a:solidFill>
            <a:schemeClr val="accent1">
              <a:shade val="8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53E92507-0277-4007-B7C3-10EA46B1A5A2}">
      <dsp:nvSpPr>
        <dsp:cNvPr id="0" name=""/>
        <dsp:cNvSpPr/>
      </dsp:nvSpPr>
      <dsp:spPr>
        <a:xfrm>
          <a:off x="2256238" y="565362"/>
          <a:ext cx="205007" cy="91440"/>
        </a:xfrm>
        <a:custGeom>
          <a:avLst/>
          <a:gdLst/>
          <a:ahLst/>
          <a:cxnLst/>
          <a:rect l="0" t="0" r="0" b="0"/>
          <a:pathLst>
            <a:path>
              <a:moveTo>
                <a:pt x="0" y="45720"/>
              </a:moveTo>
              <a:lnTo>
                <a:pt x="205007" y="45720"/>
              </a:lnTo>
            </a:path>
          </a:pathLst>
        </a:custGeom>
        <a:noFill/>
        <a:ln w="6350" cap="flat" cmpd="sng" algn="ctr">
          <a:solidFill>
            <a:schemeClr val="accent1">
              <a:shade val="8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283E694E-9550-42A9-84F3-83677585E3D2}">
      <dsp:nvSpPr>
        <dsp:cNvPr id="0" name=""/>
        <dsp:cNvSpPr/>
      </dsp:nvSpPr>
      <dsp:spPr>
        <a:xfrm>
          <a:off x="1026190" y="565362"/>
          <a:ext cx="205007" cy="91440"/>
        </a:xfrm>
        <a:custGeom>
          <a:avLst/>
          <a:gdLst/>
          <a:ahLst/>
          <a:cxnLst/>
          <a:rect l="0" t="0" r="0" b="0"/>
          <a:pathLst>
            <a:path>
              <a:moveTo>
                <a:pt x="0" y="45720"/>
              </a:moveTo>
              <a:lnTo>
                <a:pt x="205007" y="45720"/>
              </a:lnTo>
            </a:path>
          </a:pathLst>
        </a:custGeom>
        <a:noFill/>
        <a:ln w="6350" cap="flat" cmpd="sng" algn="ctr">
          <a:solidFill>
            <a:schemeClr val="accent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09B6BC2A-FEE6-427D-96CE-70134737E5DB}">
      <dsp:nvSpPr>
        <dsp:cNvPr id="0" name=""/>
        <dsp:cNvSpPr/>
      </dsp:nvSpPr>
      <dsp:spPr>
        <a:xfrm>
          <a:off x="1151" y="454764"/>
          <a:ext cx="1025039" cy="312636"/>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nl-NL" sz="1400" b="1" kern="1200"/>
            <a:t>CLIN-Net</a:t>
          </a:r>
          <a:endParaRPr lang="en-US" sz="1400" b="1" kern="1200"/>
        </a:p>
      </dsp:txBody>
      <dsp:txXfrm>
        <a:off x="1151" y="454764"/>
        <a:ext cx="1025039" cy="312636"/>
      </dsp:txXfrm>
    </dsp:sp>
    <dsp:sp modelId="{E3419BE4-95B6-4669-8681-A7C6BFE23DDC}">
      <dsp:nvSpPr>
        <dsp:cNvPr id="0" name=""/>
        <dsp:cNvSpPr/>
      </dsp:nvSpPr>
      <dsp:spPr>
        <a:xfrm>
          <a:off x="1231198" y="454764"/>
          <a:ext cx="1025039" cy="312636"/>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nl-NL" sz="1400" b="1" kern="1200"/>
            <a:t>LAB-Net</a:t>
          </a:r>
          <a:endParaRPr lang="en-US" sz="1400" b="1" kern="1200"/>
        </a:p>
      </dsp:txBody>
      <dsp:txXfrm>
        <a:off x="1231198" y="454764"/>
        <a:ext cx="1025039" cy="312636"/>
      </dsp:txXfrm>
    </dsp:sp>
    <dsp:sp modelId="{48B0E123-61CF-48A4-B8ED-7434355698A3}">
      <dsp:nvSpPr>
        <dsp:cNvPr id="0" name=""/>
        <dsp:cNvSpPr/>
      </dsp:nvSpPr>
      <dsp:spPr>
        <a:xfrm>
          <a:off x="2461245" y="454764"/>
          <a:ext cx="1025039" cy="312636"/>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nl-NL" sz="1400" b="1" kern="1200"/>
            <a:t>STAT-Net</a:t>
          </a:r>
          <a:endParaRPr lang="en-US" sz="1400" b="1" kern="1200"/>
        </a:p>
      </dsp:txBody>
      <dsp:txXfrm>
        <a:off x="2461245" y="454764"/>
        <a:ext cx="1025039" cy="312636"/>
      </dsp:txXfrm>
    </dsp:sp>
    <dsp:sp modelId="{F8E200D9-3C58-49E2-9EC5-59FE9AC9BA34}">
      <dsp:nvSpPr>
        <dsp:cNvPr id="0" name=""/>
        <dsp:cNvSpPr/>
      </dsp:nvSpPr>
      <dsp:spPr>
        <a:xfrm>
          <a:off x="3691293" y="454764"/>
          <a:ext cx="1025039" cy="312636"/>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nl-NL" sz="1400" b="1" kern="1200"/>
            <a:t>EPI-Net</a:t>
          </a:r>
          <a:endParaRPr lang="en-US" sz="1400" b="1" kern="1200"/>
        </a:p>
      </dsp:txBody>
      <dsp:txXfrm>
        <a:off x="3691293" y="454764"/>
        <a:ext cx="1025039" cy="312636"/>
      </dsp:txXfrm>
    </dsp:sp>
  </dsp:spTree>
</dsp:drawing>
</file>

<file path=ppt/diagrams/layout1.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19B8B2-E502-4346-A2C4-B5D7B3866A47}" type="datetimeFigureOut">
              <a:rPr lang="en-GB" smtClean="0"/>
              <a:t>23/01/2023</a:t>
            </a:fld>
            <a:endParaRPr lang="en-GB"/>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89DEE86-6240-4C91-9195-1DD56CA6AE1F}" type="slidenum">
              <a:rPr lang="en-GB" smtClean="0"/>
              <a:t>‹#›</a:t>
            </a:fld>
            <a:endParaRPr lang="en-GB"/>
          </a:p>
        </p:txBody>
      </p:sp>
    </p:spTree>
    <p:extLst>
      <p:ext uri="{BB962C8B-B14F-4D97-AF65-F5344CB8AC3E}">
        <p14:creationId xmlns:p14="http://schemas.microsoft.com/office/powerpoint/2010/main" val="26290389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E723DA9-8EEA-4442-AD04-D20FEB943E53}" type="datetimeFigureOut">
              <a:rPr lang="en-GB" smtClean="0"/>
              <a:t>23/01/2023</a:t>
            </a:fld>
            <a:endParaRPr lang="en-GB"/>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Klik om de modelstijlen te bewerken</a:t>
            </a:r>
          </a:p>
          <a:p>
            <a:pPr lvl="1"/>
            <a:r>
              <a:rPr lang="en-GB"/>
              <a:t>Tweede niveau</a:t>
            </a:r>
          </a:p>
          <a:p>
            <a:pPr lvl="2"/>
            <a:r>
              <a:rPr lang="en-GB"/>
              <a:t>Derde niveau</a:t>
            </a:r>
          </a:p>
          <a:p>
            <a:pPr lvl="3"/>
            <a:r>
              <a:rPr lang="en-GB"/>
              <a:t>Vierde niveau</a:t>
            </a:r>
          </a:p>
          <a:p>
            <a:pPr lvl="4"/>
            <a:r>
              <a:rPr lang="en-GB"/>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FFFD2D-E339-48D0-8E51-8C7BC4E3C46A}" type="slidenum">
              <a:rPr lang="en-GB" smtClean="0"/>
              <a:t>‹#›</a:t>
            </a:fld>
            <a:endParaRPr lang="en-GB"/>
          </a:p>
        </p:txBody>
      </p:sp>
    </p:spTree>
    <p:extLst>
      <p:ext uri="{BB962C8B-B14F-4D97-AF65-F5344CB8AC3E}">
        <p14:creationId xmlns:p14="http://schemas.microsoft.com/office/powerpoint/2010/main" val="12284929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a:solidFill>
                  <a:schemeClr val="tx1"/>
                </a:solidFill>
                <a:effectLst/>
                <a:latin typeface="+mn-lt"/>
                <a:ea typeface="+mn-ea"/>
                <a:cs typeface="+mn-cs"/>
              </a:rPr>
              <a:t>Currently, clinical studies on infectious diseases are  typically done in a fragmented and ad-hoc project-basis. Study design and site selection are mostly done from scratch for each individual new study. Studies are conducted in relative isolation, with little or no European, let alone international, coordination across these studies</a:t>
            </a:r>
            <a:endParaRPr lang="en-US"/>
          </a:p>
        </p:txBody>
      </p:sp>
      <p:sp>
        <p:nvSpPr>
          <p:cNvPr id="4" name="Slide Number Placeholder 3"/>
          <p:cNvSpPr>
            <a:spLocks noGrp="1"/>
          </p:cNvSpPr>
          <p:nvPr>
            <p:ph type="sldNum" sz="quarter" idx="10"/>
          </p:nvPr>
        </p:nvSpPr>
        <p:spPr/>
        <p:txBody>
          <a:bodyPr/>
          <a:lstStyle/>
          <a:p>
            <a:fld id="{DBFFFD2D-E339-48D0-8E51-8C7BC4E3C46A}" type="slidenum">
              <a:rPr lang="en-GB" smtClean="0"/>
              <a:t>2</a:t>
            </a:fld>
            <a:endParaRPr lang="en-GB"/>
          </a:p>
        </p:txBody>
      </p:sp>
    </p:spTree>
    <p:extLst>
      <p:ext uri="{BB962C8B-B14F-4D97-AF65-F5344CB8AC3E}">
        <p14:creationId xmlns:p14="http://schemas.microsoft.com/office/powerpoint/2010/main" val="24103796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BFFFD2D-E339-48D0-8E51-8C7BC4E3C46A}" type="slidenum">
              <a:rPr lang="en-GB" smtClean="0"/>
              <a:t>3</a:t>
            </a:fld>
            <a:endParaRPr lang="en-GB"/>
          </a:p>
        </p:txBody>
      </p:sp>
    </p:spTree>
    <p:extLst>
      <p:ext uri="{BB962C8B-B14F-4D97-AF65-F5344CB8AC3E}">
        <p14:creationId xmlns:p14="http://schemas.microsoft.com/office/powerpoint/2010/main" val="10185892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a:solidFill>
                  <a:schemeClr val="tx1"/>
                </a:solidFill>
                <a:effectLst/>
                <a:latin typeface="+mn-lt"/>
                <a:ea typeface="+mn-ea"/>
                <a:cs typeface="+mn-cs"/>
              </a:rPr>
              <a:t>COMBACTE is still running while PREPARE came to an end January 2021. Both projects  represent significant EU investments in establishing a fully operational, European coordinated clinical research network on infectious diseases.</a:t>
            </a:r>
            <a:endParaRPr lang="en-US" sz="1200" kern="1200">
              <a:solidFill>
                <a:schemeClr val="tx1"/>
              </a:solidFill>
              <a:effectLst/>
              <a:latin typeface="+mn-lt"/>
              <a:ea typeface="+mn-ea"/>
              <a:cs typeface="+mn-cs"/>
            </a:endParaRPr>
          </a:p>
          <a:p>
            <a:endParaRPr lang="en-US"/>
          </a:p>
        </p:txBody>
      </p:sp>
      <p:sp>
        <p:nvSpPr>
          <p:cNvPr id="4" name="Slide Number Placeholder 3"/>
          <p:cNvSpPr>
            <a:spLocks noGrp="1"/>
          </p:cNvSpPr>
          <p:nvPr>
            <p:ph type="sldNum" sz="quarter" idx="10"/>
          </p:nvPr>
        </p:nvSpPr>
        <p:spPr/>
        <p:txBody>
          <a:bodyPr/>
          <a:lstStyle/>
          <a:p>
            <a:fld id="{DBFFFD2D-E339-48D0-8E51-8C7BC4E3C46A}" type="slidenum">
              <a:rPr lang="en-GB" smtClean="0"/>
              <a:t>4</a:t>
            </a:fld>
            <a:endParaRPr lang="en-GB"/>
          </a:p>
        </p:txBody>
      </p:sp>
    </p:spTree>
    <p:extLst>
      <p:ext uri="{BB962C8B-B14F-4D97-AF65-F5344CB8AC3E}">
        <p14:creationId xmlns:p14="http://schemas.microsoft.com/office/powerpoint/2010/main" val="30256858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DBFFFD2D-E339-48D0-8E51-8C7BC4E3C46A}" type="slidenum">
              <a:rPr lang="en-GB" smtClean="0"/>
              <a:t>6</a:t>
            </a:fld>
            <a:endParaRPr lang="en-GB"/>
          </a:p>
        </p:txBody>
      </p:sp>
    </p:spTree>
    <p:extLst>
      <p:ext uri="{BB962C8B-B14F-4D97-AF65-F5344CB8AC3E}">
        <p14:creationId xmlns:p14="http://schemas.microsoft.com/office/powerpoint/2010/main" val="28877502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DBFFFD2D-E339-48D0-8E51-8C7BC4E3C46A}" type="slidenum">
              <a:rPr lang="en-GB" smtClean="0"/>
              <a:t>7</a:t>
            </a:fld>
            <a:endParaRPr lang="en-GB"/>
          </a:p>
        </p:txBody>
      </p:sp>
    </p:spTree>
    <p:extLst>
      <p:ext uri="{BB962C8B-B14F-4D97-AF65-F5344CB8AC3E}">
        <p14:creationId xmlns:p14="http://schemas.microsoft.com/office/powerpoint/2010/main" val="32864137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DBFFFD2D-E339-48D0-8E51-8C7BC4E3C46A}" type="slidenum">
              <a:rPr lang="en-GB" smtClean="0"/>
              <a:t>8</a:t>
            </a:fld>
            <a:endParaRPr lang="en-GB"/>
          </a:p>
        </p:txBody>
      </p:sp>
    </p:spTree>
    <p:extLst>
      <p:ext uri="{BB962C8B-B14F-4D97-AF65-F5344CB8AC3E}">
        <p14:creationId xmlns:p14="http://schemas.microsoft.com/office/powerpoint/2010/main" val="458944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dia">
    <p:bg>
      <p:bgPr>
        <a:solidFill>
          <a:srgbClr val="FFDAD7"/>
        </a:solidFill>
        <a:effectLst/>
      </p:bgPr>
    </p:bg>
    <p:spTree>
      <p:nvGrpSpPr>
        <p:cNvPr id="1" name=""/>
        <p:cNvGrpSpPr/>
        <p:nvPr/>
      </p:nvGrpSpPr>
      <p:grpSpPr>
        <a:xfrm>
          <a:off x="0" y="0"/>
          <a:ext cx="0" cy="0"/>
          <a:chOff x="0" y="0"/>
          <a:chExt cx="0" cy="0"/>
        </a:xfrm>
      </p:grpSpPr>
      <p:sp>
        <p:nvSpPr>
          <p:cNvPr id="4" name="Frame 1">
            <a:extLst>
              <a:ext uri="{FF2B5EF4-FFF2-40B4-BE49-F238E27FC236}">
                <a16:creationId xmlns:a16="http://schemas.microsoft.com/office/drawing/2014/main" id="{E51791DE-7238-4AF7-BCF5-0C29E07A8A4F}"/>
              </a:ext>
            </a:extLst>
          </p:cNvPr>
          <p:cNvSpPr>
            <a:spLocks noSelect="1"/>
          </p:cNvSpPr>
          <p:nvPr userDrawn="1"/>
        </p:nvSpPr>
        <p:spPr bwMode="gray">
          <a:xfrm>
            <a:off x="442913" y="5970588"/>
            <a:ext cx="1412875" cy="447675"/>
          </a:xfrm>
          <a:custGeom>
            <a:avLst/>
            <a:gdLst>
              <a:gd name="T0" fmla="*/ 404 w 4450"/>
              <a:gd name="T1" fmla="*/ 364 h 1406"/>
              <a:gd name="T2" fmla="*/ 431 w 4450"/>
              <a:gd name="T3" fmla="*/ 1116 h 1406"/>
              <a:gd name="T4" fmla="*/ 617 w 4450"/>
              <a:gd name="T5" fmla="*/ 876 h 1406"/>
              <a:gd name="T6" fmla="*/ 240 w 4450"/>
              <a:gd name="T7" fmla="*/ 788 h 1406"/>
              <a:gd name="T8" fmla="*/ 745 w 4450"/>
              <a:gd name="T9" fmla="*/ 734 h 1406"/>
              <a:gd name="T10" fmla="*/ 404 w 4450"/>
              <a:gd name="T11" fmla="*/ 521 h 1406"/>
              <a:gd name="T12" fmla="*/ 249 w 4450"/>
              <a:gd name="T13" fmla="*/ 647 h 1406"/>
              <a:gd name="T14" fmla="*/ 1257 w 4450"/>
              <a:gd name="T15" fmla="*/ 937 h 1406"/>
              <a:gd name="T16" fmla="*/ 1252 w 4450"/>
              <a:gd name="T17" fmla="*/ 543 h 1406"/>
              <a:gd name="T18" fmla="*/ 1556 w 4450"/>
              <a:gd name="T19" fmla="*/ 509 h 1406"/>
              <a:gd name="T20" fmla="*/ 864 w 4450"/>
              <a:gd name="T21" fmla="*/ 741 h 1406"/>
              <a:gd name="T22" fmla="*/ 1578 w 4450"/>
              <a:gd name="T23" fmla="*/ 954 h 1406"/>
              <a:gd name="T24" fmla="*/ 2123 w 4450"/>
              <a:gd name="T25" fmla="*/ 364 h 1406"/>
              <a:gd name="T26" fmla="*/ 1913 w 4450"/>
              <a:gd name="T27" fmla="*/ 379 h 1406"/>
              <a:gd name="T28" fmla="*/ 1727 w 4450"/>
              <a:gd name="T29" fmla="*/ 1101 h 1406"/>
              <a:gd name="T30" fmla="*/ 1920 w 4450"/>
              <a:gd name="T31" fmla="*/ 647 h 1406"/>
              <a:gd name="T32" fmla="*/ 2166 w 4450"/>
              <a:gd name="T33" fmla="*/ 550 h 1406"/>
              <a:gd name="T34" fmla="*/ 2123 w 4450"/>
              <a:gd name="T35" fmla="*/ 364 h 1406"/>
              <a:gd name="T36" fmla="*/ 2821 w 4450"/>
              <a:gd name="T37" fmla="*/ 437 h 1406"/>
              <a:gd name="T38" fmla="*/ 2255 w 4450"/>
              <a:gd name="T39" fmla="*/ 741 h 1406"/>
              <a:gd name="T40" fmla="*/ 2620 w 4450"/>
              <a:gd name="T41" fmla="*/ 1116 h 1406"/>
              <a:gd name="T42" fmla="*/ 2821 w 4450"/>
              <a:gd name="T43" fmla="*/ 1101 h 1406"/>
              <a:gd name="T44" fmla="*/ 3007 w 4450"/>
              <a:gd name="T45" fmla="*/ 379 h 1406"/>
              <a:gd name="T46" fmla="*/ 2814 w 4450"/>
              <a:gd name="T47" fmla="*/ 848 h 1406"/>
              <a:gd name="T48" fmla="*/ 2449 w 4450"/>
              <a:gd name="T49" fmla="*/ 741 h 1406"/>
              <a:gd name="T50" fmla="*/ 2814 w 4450"/>
              <a:gd name="T51" fmla="*/ 632 h 1406"/>
              <a:gd name="T52" fmla="*/ 3327 w 4450"/>
              <a:gd name="T53" fmla="*/ 0 h 1406"/>
              <a:gd name="T54" fmla="*/ 3327 w 4450"/>
              <a:gd name="T55" fmla="*/ 247 h 1406"/>
              <a:gd name="T56" fmla="*/ 3327 w 4450"/>
              <a:gd name="T57" fmla="*/ 0 h 1406"/>
              <a:gd name="T58" fmla="*/ 3230 w 4450"/>
              <a:gd name="T59" fmla="*/ 1101 h 1406"/>
              <a:gd name="T60" fmla="*/ 3424 w 4450"/>
              <a:gd name="T61" fmla="*/ 379 h 1406"/>
              <a:gd name="T62" fmla="*/ 4146 w 4450"/>
              <a:gd name="T63" fmla="*/ 44 h 1406"/>
              <a:gd name="T64" fmla="*/ 3942 w 4450"/>
              <a:gd name="T65" fmla="*/ 364 h 1406"/>
              <a:gd name="T66" fmla="*/ 3680 w 4450"/>
              <a:gd name="T67" fmla="*/ 994 h 1406"/>
              <a:gd name="T68" fmla="*/ 4153 w 4450"/>
              <a:gd name="T69" fmla="*/ 1043 h 1406"/>
              <a:gd name="T70" fmla="*/ 4339 w 4450"/>
              <a:gd name="T71" fmla="*/ 1101 h 1406"/>
              <a:gd name="T72" fmla="*/ 4146 w 4450"/>
              <a:gd name="T73" fmla="*/ 44 h 1406"/>
              <a:gd name="T74" fmla="*/ 3971 w 4450"/>
              <a:gd name="T75" fmla="*/ 937 h 1406"/>
              <a:gd name="T76" fmla="*/ 3967 w 4450"/>
              <a:gd name="T77" fmla="*/ 543 h 1406"/>
              <a:gd name="T78" fmla="*/ 4146 w 4450"/>
              <a:gd name="T79" fmla="*/ 848 h 1406"/>
              <a:gd name="T80" fmla="*/ 0 w 4450"/>
              <a:gd name="T81" fmla="*/ 1406 h 1406"/>
              <a:gd name="T82" fmla="*/ 4450 w 4450"/>
              <a:gd name="T83" fmla="*/ 1257 h 1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450" h="1406">
                <a:moveTo>
                  <a:pt x="745" y="734"/>
                </a:moveTo>
                <a:cubicBezTo>
                  <a:pt x="745" y="532"/>
                  <a:pt x="603" y="364"/>
                  <a:pt x="404" y="364"/>
                </a:cubicBezTo>
                <a:cubicBezTo>
                  <a:pt x="190" y="364"/>
                  <a:pt x="53" y="540"/>
                  <a:pt x="53" y="741"/>
                </a:cubicBezTo>
                <a:cubicBezTo>
                  <a:pt x="53" y="967"/>
                  <a:pt x="215" y="1116"/>
                  <a:pt x="431" y="1116"/>
                </a:cubicBezTo>
                <a:cubicBezTo>
                  <a:pt x="542" y="1116"/>
                  <a:pt x="657" y="1070"/>
                  <a:pt x="727" y="986"/>
                </a:cubicBezTo>
                <a:cubicBezTo>
                  <a:pt x="617" y="876"/>
                  <a:pt x="617" y="876"/>
                  <a:pt x="617" y="876"/>
                </a:cubicBezTo>
                <a:cubicBezTo>
                  <a:pt x="582" y="914"/>
                  <a:pt x="517" y="960"/>
                  <a:pt x="435" y="960"/>
                </a:cubicBezTo>
                <a:cubicBezTo>
                  <a:pt x="332" y="960"/>
                  <a:pt x="250" y="890"/>
                  <a:pt x="240" y="788"/>
                </a:cubicBezTo>
                <a:cubicBezTo>
                  <a:pt x="740" y="788"/>
                  <a:pt x="740" y="788"/>
                  <a:pt x="740" y="788"/>
                </a:cubicBezTo>
                <a:cubicBezTo>
                  <a:pt x="743" y="772"/>
                  <a:pt x="745" y="753"/>
                  <a:pt x="745" y="734"/>
                </a:cubicBezTo>
                <a:close/>
                <a:moveTo>
                  <a:pt x="249" y="647"/>
                </a:moveTo>
                <a:cubicBezTo>
                  <a:pt x="258" y="582"/>
                  <a:pt x="324" y="521"/>
                  <a:pt x="404" y="521"/>
                </a:cubicBezTo>
                <a:cubicBezTo>
                  <a:pt x="483" y="521"/>
                  <a:pt x="541" y="583"/>
                  <a:pt x="547" y="647"/>
                </a:cubicBezTo>
                <a:lnTo>
                  <a:pt x="249" y="647"/>
                </a:lnTo>
                <a:close/>
                <a:moveTo>
                  <a:pt x="1429" y="842"/>
                </a:moveTo>
                <a:cubicBezTo>
                  <a:pt x="1398" y="890"/>
                  <a:pt x="1336" y="937"/>
                  <a:pt x="1257" y="937"/>
                </a:cubicBezTo>
                <a:cubicBezTo>
                  <a:pt x="1139" y="937"/>
                  <a:pt x="1057" y="854"/>
                  <a:pt x="1057" y="741"/>
                </a:cubicBezTo>
                <a:cubicBezTo>
                  <a:pt x="1057" y="631"/>
                  <a:pt x="1140" y="543"/>
                  <a:pt x="1252" y="543"/>
                </a:cubicBezTo>
                <a:cubicBezTo>
                  <a:pt x="1322" y="543"/>
                  <a:pt x="1380" y="579"/>
                  <a:pt x="1419" y="629"/>
                </a:cubicBezTo>
                <a:cubicBezTo>
                  <a:pt x="1556" y="509"/>
                  <a:pt x="1556" y="509"/>
                  <a:pt x="1556" y="509"/>
                </a:cubicBezTo>
                <a:cubicBezTo>
                  <a:pt x="1489" y="422"/>
                  <a:pt x="1377" y="364"/>
                  <a:pt x="1252" y="364"/>
                </a:cubicBezTo>
                <a:cubicBezTo>
                  <a:pt x="1032" y="364"/>
                  <a:pt x="864" y="531"/>
                  <a:pt x="864" y="741"/>
                </a:cubicBezTo>
                <a:cubicBezTo>
                  <a:pt x="864" y="949"/>
                  <a:pt x="1028" y="1116"/>
                  <a:pt x="1251" y="1116"/>
                </a:cubicBezTo>
                <a:cubicBezTo>
                  <a:pt x="1386" y="1116"/>
                  <a:pt x="1493" y="1067"/>
                  <a:pt x="1578" y="954"/>
                </a:cubicBezTo>
                <a:lnTo>
                  <a:pt x="1429" y="842"/>
                </a:lnTo>
                <a:close/>
                <a:moveTo>
                  <a:pt x="2123" y="364"/>
                </a:moveTo>
                <a:cubicBezTo>
                  <a:pt x="2035" y="364"/>
                  <a:pt x="1956" y="398"/>
                  <a:pt x="1913" y="452"/>
                </a:cubicBezTo>
                <a:cubicBezTo>
                  <a:pt x="1913" y="379"/>
                  <a:pt x="1913" y="379"/>
                  <a:pt x="1913" y="379"/>
                </a:cubicBezTo>
                <a:cubicBezTo>
                  <a:pt x="1727" y="379"/>
                  <a:pt x="1727" y="379"/>
                  <a:pt x="1727" y="379"/>
                </a:cubicBezTo>
                <a:cubicBezTo>
                  <a:pt x="1727" y="1101"/>
                  <a:pt x="1727" y="1101"/>
                  <a:pt x="1727" y="1101"/>
                </a:cubicBezTo>
                <a:cubicBezTo>
                  <a:pt x="1920" y="1101"/>
                  <a:pt x="1920" y="1101"/>
                  <a:pt x="1920" y="1101"/>
                </a:cubicBezTo>
                <a:cubicBezTo>
                  <a:pt x="1920" y="647"/>
                  <a:pt x="1920" y="647"/>
                  <a:pt x="1920" y="647"/>
                </a:cubicBezTo>
                <a:cubicBezTo>
                  <a:pt x="1944" y="604"/>
                  <a:pt x="2011" y="543"/>
                  <a:pt x="2096" y="543"/>
                </a:cubicBezTo>
                <a:cubicBezTo>
                  <a:pt x="2124" y="543"/>
                  <a:pt x="2153" y="546"/>
                  <a:pt x="2166" y="550"/>
                </a:cubicBezTo>
                <a:cubicBezTo>
                  <a:pt x="2188" y="370"/>
                  <a:pt x="2188" y="370"/>
                  <a:pt x="2188" y="370"/>
                </a:cubicBezTo>
                <a:cubicBezTo>
                  <a:pt x="2168" y="367"/>
                  <a:pt x="2151" y="364"/>
                  <a:pt x="2123" y="364"/>
                </a:cubicBezTo>
                <a:close/>
                <a:moveTo>
                  <a:pt x="2821" y="379"/>
                </a:moveTo>
                <a:cubicBezTo>
                  <a:pt x="2821" y="437"/>
                  <a:pt x="2821" y="437"/>
                  <a:pt x="2821" y="437"/>
                </a:cubicBezTo>
                <a:cubicBezTo>
                  <a:pt x="2764" y="391"/>
                  <a:pt x="2691" y="364"/>
                  <a:pt x="2610" y="364"/>
                </a:cubicBezTo>
                <a:cubicBezTo>
                  <a:pt x="2413" y="364"/>
                  <a:pt x="2255" y="528"/>
                  <a:pt x="2255" y="741"/>
                </a:cubicBezTo>
                <a:cubicBezTo>
                  <a:pt x="2255" y="839"/>
                  <a:pt x="2291" y="928"/>
                  <a:pt x="2348" y="994"/>
                </a:cubicBezTo>
                <a:cubicBezTo>
                  <a:pt x="2412" y="1068"/>
                  <a:pt x="2513" y="1116"/>
                  <a:pt x="2620" y="1116"/>
                </a:cubicBezTo>
                <a:cubicBezTo>
                  <a:pt x="2693" y="1116"/>
                  <a:pt x="2761" y="1094"/>
                  <a:pt x="2821" y="1043"/>
                </a:cubicBezTo>
                <a:cubicBezTo>
                  <a:pt x="2821" y="1101"/>
                  <a:pt x="2821" y="1101"/>
                  <a:pt x="2821" y="1101"/>
                </a:cubicBezTo>
                <a:cubicBezTo>
                  <a:pt x="3007" y="1101"/>
                  <a:pt x="3007" y="1101"/>
                  <a:pt x="3007" y="1101"/>
                </a:cubicBezTo>
                <a:cubicBezTo>
                  <a:pt x="3007" y="379"/>
                  <a:pt x="3007" y="379"/>
                  <a:pt x="3007" y="379"/>
                </a:cubicBezTo>
                <a:lnTo>
                  <a:pt x="2821" y="379"/>
                </a:lnTo>
                <a:close/>
                <a:moveTo>
                  <a:pt x="2814" y="848"/>
                </a:moveTo>
                <a:cubicBezTo>
                  <a:pt x="2776" y="902"/>
                  <a:pt x="2712" y="937"/>
                  <a:pt x="2639" y="937"/>
                </a:cubicBezTo>
                <a:cubicBezTo>
                  <a:pt x="2531" y="937"/>
                  <a:pt x="2449" y="854"/>
                  <a:pt x="2449" y="741"/>
                </a:cubicBezTo>
                <a:cubicBezTo>
                  <a:pt x="2449" y="637"/>
                  <a:pt x="2522" y="543"/>
                  <a:pt x="2635" y="543"/>
                </a:cubicBezTo>
                <a:cubicBezTo>
                  <a:pt x="2709" y="543"/>
                  <a:pt x="2773" y="579"/>
                  <a:pt x="2814" y="632"/>
                </a:cubicBezTo>
                <a:lnTo>
                  <a:pt x="2814" y="848"/>
                </a:lnTo>
                <a:close/>
                <a:moveTo>
                  <a:pt x="3327" y="0"/>
                </a:moveTo>
                <a:cubicBezTo>
                  <a:pt x="3257" y="0"/>
                  <a:pt x="3200" y="53"/>
                  <a:pt x="3200" y="123"/>
                </a:cubicBezTo>
                <a:cubicBezTo>
                  <a:pt x="3200" y="193"/>
                  <a:pt x="3257" y="247"/>
                  <a:pt x="3327" y="247"/>
                </a:cubicBezTo>
                <a:cubicBezTo>
                  <a:pt x="3397" y="247"/>
                  <a:pt x="3453" y="193"/>
                  <a:pt x="3453" y="123"/>
                </a:cubicBezTo>
                <a:cubicBezTo>
                  <a:pt x="3453" y="53"/>
                  <a:pt x="3397" y="0"/>
                  <a:pt x="3327" y="0"/>
                </a:cubicBezTo>
                <a:close/>
                <a:moveTo>
                  <a:pt x="3230" y="379"/>
                </a:moveTo>
                <a:cubicBezTo>
                  <a:pt x="3230" y="1101"/>
                  <a:pt x="3230" y="1101"/>
                  <a:pt x="3230" y="1101"/>
                </a:cubicBezTo>
                <a:cubicBezTo>
                  <a:pt x="3424" y="1101"/>
                  <a:pt x="3424" y="1101"/>
                  <a:pt x="3424" y="1101"/>
                </a:cubicBezTo>
                <a:cubicBezTo>
                  <a:pt x="3424" y="379"/>
                  <a:pt x="3424" y="379"/>
                  <a:pt x="3424" y="379"/>
                </a:cubicBezTo>
                <a:lnTo>
                  <a:pt x="3230" y="379"/>
                </a:lnTo>
                <a:close/>
                <a:moveTo>
                  <a:pt x="4146" y="44"/>
                </a:moveTo>
                <a:cubicBezTo>
                  <a:pt x="4146" y="431"/>
                  <a:pt x="4146" y="431"/>
                  <a:pt x="4146" y="431"/>
                </a:cubicBezTo>
                <a:cubicBezTo>
                  <a:pt x="4089" y="387"/>
                  <a:pt x="4020" y="364"/>
                  <a:pt x="3942" y="364"/>
                </a:cubicBezTo>
                <a:cubicBezTo>
                  <a:pt x="3745" y="364"/>
                  <a:pt x="3587" y="528"/>
                  <a:pt x="3587" y="741"/>
                </a:cubicBezTo>
                <a:cubicBezTo>
                  <a:pt x="3587" y="839"/>
                  <a:pt x="3623" y="928"/>
                  <a:pt x="3680" y="994"/>
                </a:cubicBezTo>
                <a:cubicBezTo>
                  <a:pt x="3744" y="1068"/>
                  <a:pt x="3845" y="1116"/>
                  <a:pt x="3952" y="1116"/>
                </a:cubicBezTo>
                <a:cubicBezTo>
                  <a:pt x="4025" y="1116"/>
                  <a:pt x="4093" y="1094"/>
                  <a:pt x="4153" y="1043"/>
                </a:cubicBezTo>
                <a:cubicBezTo>
                  <a:pt x="4153" y="1101"/>
                  <a:pt x="4153" y="1101"/>
                  <a:pt x="4153" y="1101"/>
                </a:cubicBezTo>
                <a:cubicBezTo>
                  <a:pt x="4339" y="1101"/>
                  <a:pt x="4339" y="1101"/>
                  <a:pt x="4339" y="1101"/>
                </a:cubicBezTo>
                <a:cubicBezTo>
                  <a:pt x="4339" y="44"/>
                  <a:pt x="4339" y="44"/>
                  <a:pt x="4339" y="44"/>
                </a:cubicBezTo>
                <a:lnTo>
                  <a:pt x="4146" y="44"/>
                </a:lnTo>
                <a:close/>
                <a:moveTo>
                  <a:pt x="4146" y="848"/>
                </a:moveTo>
                <a:cubicBezTo>
                  <a:pt x="4108" y="902"/>
                  <a:pt x="4044" y="937"/>
                  <a:pt x="3971" y="937"/>
                </a:cubicBezTo>
                <a:cubicBezTo>
                  <a:pt x="3863" y="937"/>
                  <a:pt x="3781" y="854"/>
                  <a:pt x="3781" y="741"/>
                </a:cubicBezTo>
                <a:cubicBezTo>
                  <a:pt x="3781" y="637"/>
                  <a:pt x="3854" y="543"/>
                  <a:pt x="3967" y="543"/>
                </a:cubicBezTo>
                <a:cubicBezTo>
                  <a:pt x="4041" y="543"/>
                  <a:pt x="4105" y="579"/>
                  <a:pt x="4146" y="632"/>
                </a:cubicBezTo>
                <a:lnTo>
                  <a:pt x="4146" y="848"/>
                </a:lnTo>
                <a:close/>
                <a:moveTo>
                  <a:pt x="0" y="1257"/>
                </a:moveTo>
                <a:cubicBezTo>
                  <a:pt x="0" y="1406"/>
                  <a:pt x="0" y="1406"/>
                  <a:pt x="0" y="1406"/>
                </a:cubicBezTo>
                <a:cubicBezTo>
                  <a:pt x="4450" y="1406"/>
                  <a:pt x="4450" y="1406"/>
                  <a:pt x="4450" y="1406"/>
                </a:cubicBezTo>
                <a:cubicBezTo>
                  <a:pt x="4450" y="1257"/>
                  <a:pt x="4450" y="1257"/>
                  <a:pt x="4450" y="1257"/>
                </a:cubicBezTo>
                <a:lnTo>
                  <a:pt x="0" y="1257"/>
                </a:lnTo>
                <a:close/>
              </a:path>
            </a:pathLst>
          </a:custGeom>
          <a:solidFill>
            <a:srgbClr val="770F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nvGrpSpPr>
          <p:cNvPr id="5" name="Group 2">
            <a:extLst>
              <a:ext uri="{FF2B5EF4-FFF2-40B4-BE49-F238E27FC236}">
                <a16:creationId xmlns:a16="http://schemas.microsoft.com/office/drawing/2014/main" id="{5CBE98C3-15D6-4FB3-9732-EFD66E0C78AD}"/>
              </a:ext>
            </a:extLst>
          </p:cNvPr>
          <p:cNvGrpSpPr>
            <a:grpSpLocks noSelect="1"/>
          </p:cNvGrpSpPr>
          <p:nvPr userDrawn="1"/>
        </p:nvGrpSpPr>
        <p:grpSpPr bwMode="gray">
          <a:xfrm>
            <a:off x="11520488" y="6432550"/>
            <a:ext cx="400050" cy="266700"/>
            <a:chOff x="11520488" y="6432550"/>
            <a:chExt cx="400050" cy="266700"/>
          </a:xfrm>
        </p:grpSpPr>
        <p:sp>
          <p:nvSpPr>
            <p:cNvPr id="6" name="Rectangle 8">
              <a:extLst>
                <a:ext uri="{FF2B5EF4-FFF2-40B4-BE49-F238E27FC236}">
                  <a16:creationId xmlns:a16="http://schemas.microsoft.com/office/drawing/2014/main" id="{A6C0D2EC-5DE0-42A8-8E67-77E2C0A4168A}"/>
                </a:ext>
              </a:extLst>
            </p:cNvPr>
            <p:cNvSpPr>
              <a:spLocks noSelect="1" noChangeArrowheads="1"/>
            </p:cNvSpPr>
            <p:nvPr userDrawn="1"/>
          </p:nvSpPr>
          <p:spPr bwMode="gray">
            <a:xfrm>
              <a:off x="11520488" y="6432550"/>
              <a:ext cx="400050" cy="266700"/>
            </a:xfrm>
            <a:prstGeom prst="rect">
              <a:avLst/>
            </a:prstGeom>
            <a:solidFill>
              <a:srgbClr val="0033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7" name="Freeform 9">
              <a:extLst>
                <a:ext uri="{FF2B5EF4-FFF2-40B4-BE49-F238E27FC236}">
                  <a16:creationId xmlns:a16="http://schemas.microsoft.com/office/drawing/2014/main" id="{8F3B2057-AFE7-4B30-A3EB-EB46FFA45B89}"/>
                </a:ext>
              </a:extLst>
            </p:cNvPr>
            <p:cNvSpPr>
              <a:spLocks noSelect="1"/>
            </p:cNvSpPr>
            <p:nvPr userDrawn="1"/>
          </p:nvSpPr>
          <p:spPr bwMode="gray">
            <a:xfrm>
              <a:off x="11617325" y="6462713"/>
              <a:ext cx="206375" cy="203200"/>
            </a:xfrm>
            <a:custGeom>
              <a:avLst/>
              <a:gdLst>
                <a:gd name="T0" fmla="*/ 37 w 130"/>
                <a:gd name="T1" fmla="*/ 7 h 128"/>
                <a:gd name="T2" fmla="*/ 34 w 130"/>
                <a:gd name="T3" fmla="*/ 17 h 128"/>
                <a:gd name="T4" fmla="*/ 42 w 130"/>
                <a:gd name="T5" fmla="*/ 24 h 128"/>
                <a:gd name="T6" fmla="*/ 25 w 130"/>
                <a:gd name="T7" fmla="*/ 34 h 128"/>
                <a:gd name="T8" fmla="*/ 14 w 130"/>
                <a:gd name="T9" fmla="*/ 34 h 128"/>
                <a:gd name="T10" fmla="*/ 11 w 130"/>
                <a:gd name="T11" fmla="*/ 44 h 128"/>
                <a:gd name="T12" fmla="*/ 20 w 130"/>
                <a:gd name="T13" fmla="*/ 38 h 128"/>
                <a:gd name="T14" fmla="*/ 11 w 130"/>
                <a:gd name="T15" fmla="*/ 62 h 128"/>
                <a:gd name="T16" fmla="*/ 0 w 130"/>
                <a:gd name="T17" fmla="*/ 62 h 128"/>
                <a:gd name="T18" fmla="*/ 9 w 130"/>
                <a:gd name="T19" fmla="*/ 68 h 128"/>
                <a:gd name="T20" fmla="*/ 18 w 130"/>
                <a:gd name="T21" fmla="*/ 62 h 128"/>
                <a:gd name="T22" fmla="*/ 16 w 130"/>
                <a:gd name="T23" fmla="*/ 84 h 128"/>
                <a:gd name="T24" fmla="*/ 13 w 130"/>
                <a:gd name="T25" fmla="*/ 94 h 128"/>
                <a:gd name="T26" fmla="*/ 22 w 130"/>
                <a:gd name="T27" fmla="*/ 100 h 128"/>
                <a:gd name="T28" fmla="*/ 46 w 130"/>
                <a:gd name="T29" fmla="*/ 111 h 128"/>
                <a:gd name="T30" fmla="*/ 35 w 130"/>
                <a:gd name="T31" fmla="*/ 111 h 128"/>
                <a:gd name="T32" fmla="*/ 32 w 130"/>
                <a:gd name="T33" fmla="*/ 121 h 128"/>
                <a:gd name="T34" fmla="*/ 40 w 130"/>
                <a:gd name="T35" fmla="*/ 114 h 128"/>
                <a:gd name="T36" fmla="*/ 67 w 130"/>
                <a:gd name="T37" fmla="*/ 118 h 128"/>
                <a:gd name="T38" fmla="*/ 56 w 130"/>
                <a:gd name="T39" fmla="*/ 118 h 128"/>
                <a:gd name="T40" fmla="*/ 65 w 130"/>
                <a:gd name="T41" fmla="*/ 124 h 128"/>
                <a:gd name="T42" fmla="*/ 74 w 130"/>
                <a:gd name="T43" fmla="*/ 118 h 128"/>
                <a:gd name="T44" fmla="*/ 93 w 130"/>
                <a:gd name="T45" fmla="*/ 104 h 128"/>
                <a:gd name="T46" fmla="*/ 90 w 130"/>
                <a:gd name="T47" fmla="*/ 114 h 128"/>
                <a:gd name="T48" fmla="*/ 99 w 130"/>
                <a:gd name="T49" fmla="*/ 121 h 128"/>
                <a:gd name="T50" fmla="*/ 122 w 130"/>
                <a:gd name="T51" fmla="*/ 90 h 128"/>
                <a:gd name="T52" fmla="*/ 111 w 130"/>
                <a:gd name="T53" fmla="*/ 90 h 128"/>
                <a:gd name="T54" fmla="*/ 108 w 130"/>
                <a:gd name="T55" fmla="*/ 100 h 128"/>
                <a:gd name="T56" fmla="*/ 117 w 130"/>
                <a:gd name="T57" fmla="*/ 94 h 128"/>
                <a:gd name="T58" fmla="*/ 123 w 130"/>
                <a:gd name="T59" fmla="*/ 62 h 128"/>
                <a:gd name="T60" fmla="*/ 112 w 130"/>
                <a:gd name="T61" fmla="*/ 62 h 128"/>
                <a:gd name="T62" fmla="*/ 121 w 130"/>
                <a:gd name="T63" fmla="*/ 68 h 128"/>
                <a:gd name="T64" fmla="*/ 130 w 130"/>
                <a:gd name="T65" fmla="*/ 62 h 128"/>
                <a:gd name="T66" fmla="*/ 114 w 130"/>
                <a:gd name="T67" fmla="*/ 28 h 128"/>
                <a:gd name="T68" fmla="*/ 110 w 130"/>
                <a:gd name="T69" fmla="*/ 38 h 128"/>
                <a:gd name="T70" fmla="*/ 119 w 130"/>
                <a:gd name="T71" fmla="*/ 44 h 128"/>
                <a:gd name="T72" fmla="*/ 102 w 130"/>
                <a:gd name="T73" fmla="*/ 14 h 128"/>
                <a:gd name="T74" fmla="*/ 91 w 130"/>
                <a:gd name="T75" fmla="*/ 14 h 128"/>
                <a:gd name="T76" fmla="*/ 88 w 130"/>
                <a:gd name="T77" fmla="*/ 24 h 128"/>
                <a:gd name="T78" fmla="*/ 96 w 130"/>
                <a:gd name="T79" fmla="*/ 17 h 128"/>
                <a:gd name="T80" fmla="*/ 67 w 130"/>
                <a:gd name="T81" fmla="*/ 6 h 128"/>
                <a:gd name="T82" fmla="*/ 56 w 130"/>
                <a:gd name="T83" fmla="*/ 6 h 128"/>
                <a:gd name="T84" fmla="*/ 65 w 130"/>
                <a:gd name="T85" fmla="*/ 12 h 128"/>
                <a:gd name="T86" fmla="*/ 74 w 130"/>
                <a:gd name="T87" fmla="*/ 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0" h="128">
                  <a:moveTo>
                    <a:pt x="46" y="14"/>
                  </a:moveTo>
                  <a:lnTo>
                    <a:pt x="39" y="14"/>
                  </a:lnTo>
                  <a:lnTo>
                    <a:pt x="37" y="7"/>
                  </a:lnTo>
                  <a:lnTo>
                    <a:pt x="35" y="14"/>
                  </a:lnTo>
                  <a:lnTo>
                    <a:pt x="28" y="14"/>
                  </a:lnTo>
                  <a:lnTo>
                    <a:pt x="34" y="17"/>
                  </a:lnTo>
                  <a:lnTo>
                    <a:pt x="32" y="24"/>
                  </a:lnTo>
                  <a:lnTo>
                    <a:pt x="37" y="20"/>
                  </a:lnTo>
                  <a:lnTo>
                    <a:pt x="42" y="24"/>
                  </a:lnTo>
                  <a:lnTo>
                    <a:pt x="40" y="17"/>
                  </a:lnTo>
                  <a:lnTo>
                    <a:pt x="46" y="14"/>
                  </a:lnTo>
                  <a:close/>
                  <a:moveTo>
                    <a:pt x="25" y="34"/>
                  </a:moveTo>
                  <a:lnTo>
                    <a:pt x="19" y="34"/>
                  </a:lnTo>
                  <a:lnTo>
                    <a:pt x="16" y="28"/>
                  </a:lnTo>
                  <a:lnTo>
                    <a:pt x="14" y="34"/>
                  </a:lnTo>
                  <a:lnTo>
                    <a:pt x="8" y="34"/>
                  </a:lnTo>
                  <a:lnTo>
                    <a:pt x="13" y="38"/>
                  </a:lnTo>
                  <a:lnTo>
                    <a:pt x="11" y="44"/>
                  </a:lnTo>
                  <a:lnTo>
                    <a:pt x="16" y="40"/>
                  </a:lnTo>
                  <a:lnTo>
                    <a:pt x="22" y="44"/>
                  </a:lnTo>
                  <a:lnTo>
                    <a:pt x="20" y="38"/>
                  </a:lnTo>
                  <a:lnTo>
                    <a:pt x="25" y="34"/>
                  </a:lnTo>
                  <a:close/>
                  <a:moveTo>
                    <a:pt x="18" y="62"/>
                  </a:moveTo>
                  <a:lnTo>
                    <a:pt x="11" y="62"/>
                  </a:lnTo>
                  <a:lnTo>
                    <a:pt x="9" y="56"/>
                  </a:lnTo>
                  <a:lnTo>
                    <a:pt x="7" y="62"/>
                  </a:lnTo>
                  <a:lnTo>
                    <a:pt x="0" y="62"/>
                  </a:lnTo>
                  <a:lnTo>
                    <a:pt x="6" y="66"/>
                  </a:lnTo>
                  <a:lnTo>
                    <a:pt x="4" y="72"/>
                  </a:lnTo>
                  <a:lnTo>
                    <a:pt x="9" y="68"/>
                  </a:lnTo>
                  <a:lnTo>
                    <a:pt x="14" y="72"/>
                  </a:lnTo>
                  <a:lnTo>
                    <a:pt x="12" y="66"/>
                  </a:lnTo>
                  <a:lnTo>
                    <a:pt x="18" y="62"/>
                  </a:lnTo>
                  <a:close/>
                  <a:moveTo>
                    <a:pt x="25" y="90"/>
                  </a:moveTo>
                  <a:lnTo>
                    <a:pt x="19" y="90"/>
                  </a:lnTo>
                  <a:lnTo>
                    <a:pt x="16" y="84"/>
                  </a:lnTo>
                  <a:lnTo>
                    <a:pt x="14" y="90"/>
                  </a:lnTo>
                  <a:lnTo>
                    <a:pt x="8" y="90"/>
                  </a:lnTo>
                  <a:lnTo>
                    <a:pt x="13" y="94"/>
                  </a:lnTo>
                  <a:lnTo>
                    <a:pt x="11" y="100"/>
                  </a:lnTo>
                  <a:lnTo>
                    <a:pt x="16" y="96"/>
                  </a:lnTo>
                  <a:lnTo>
                    <a:pt x="22" y="100"/>
                  </a:lnTo>
                  <a:lnTo>
                    <a:pt x="20" y="94"/>
                  </a:lnTo>
                  <a:lnTo>
                    <a:pt x="25" y="90"/>
                  </a:lnTo>
                  <a:close/>
                  <a:moveTo>
                    <a:pt x="46" y="111"/>
                  </a:moveTo>
                  <a:lnTo>
                    <a:pt x="39" y="111"/>
                  </a:lnTo>
                  <a:lnTo>
                    <a:pt x="37" y="104"/>
                  </a:lnTo>
                  <a:lnTo>
                    <a:pt x="35" y="111"/>
                  </a:lnTo>
                  <a:lnTo>
                    <a:pt x="28" y="111"/>
                  </a:lnTo>
                  <a:lnTo>
                    <a:pt x="34" y="114"/>
                  </a:lnTo>
                  <a:lnTo>
                    <a:pt x="32" y="121"/>
                  </a:lnTo>
                  <a:lnTo>
                    <a:pt x="37" y="117"/>
                  </a:lnTo>
                  <a:lnTo>
                    <a:pt x="42" y="121"/>
                  </a:lnTo>
                  <a:lnTo>
                    <a:pt x="40" y="114"/>
                  </a:lnTo>
                  <a:lnTo>
                    <a:pt x="46" y="111"/>
                  </a:lnTo>
                  <a:close/>
                  <a:moveTo>
                    <a:pt x="74" y="118"/>
                  </a:moveTo>
                  <a:lnTo>
                    <a:pt x="67" y="118"/>
                  </a:lnTo>
                  <a:lnTo>
                    <a:pt x="65" y="112"/>
                  </a:lnTo>
                  <a:lnTo>
                    <a:pt x="63" y="118"/>
                  </a:lnTo>
                  <a:lnTo>
                    <a:pt x="56" y="118"/>
                  </a:lnTo>
                  <a:lnTo>
                    <a:pt x="62" y="122"/>
                  </a:lnTo>
                  <a:lnTo>
                    <a:pt x="60" y="128"/>
                  </a:lnTo>
                  <a:lnTo>
                    <a:pt x="65" y="124"/>
                  </a:lnTo>
                  <a:lnTo>
                    <a:pt x="70" y="128"/>
                  </a:lnTo>
                  <a:lnTo>
                    <a:pt x="68" y="122"/>
                  </a:lnTo>
                  <a:lnTo>
                    <a:pt x="74" y="118"/>
                  </a:lnTo>
                  <a:close/>
                  <a:moveTo>
                    <a:pt x="102" y="111"/>
                  </a:moveTo>
                  <a:lnTo>
                    <a:pt x="95" y="111"/>
                  </a:lnTo>
                  <a:lnTo>
                    <a:pt x="93" y="104"/>
                  </a:lnTo>
                  <a:lnTo>
                    <a:pt x="91" y="111"/>
                  </a:lnTo>
                  <a:lnTo>
                    <a:pt x="84" y="111"/>
                  </a:lnTo>
                  <a:lnTo>
                    <a:pt x="90" y="114"/>
                  </a:lnTo>
                  <a:lnTo>
                    <a:pt x="88" y="121"/>
                  </a:lnTo>
                  <a:lnTo>
                    <a:pt x="93" y="117"/>
                  </a:lnTo>
                  <a:lnTo>
                    <a:pt x="99" y="121"/>
                  </a:lnTo>
                  <a:lnTo>
                    <a:pt x="96" y="114"/>
                  </a:lnTo>
                  <a:lnTo>
                    <a:pt x="102" y="111"/>
                  </a:lnTo>
                  <a:close/>
                  <a:moveTo>
                    <a:pt x="122" y="90"/>
                  </a:moveTo>
                  <a:lnTo>
                    <a:pt x="116" y="90"/>
                  </a:lnTo>
                  <a:lnTo>
                    <a:pt x="114" y="84"/>
                  </a:lnTo>
                  <a:lnTo>
                    <a:pt x="111" y="90"/>
                  </a:lnTo>
                  <a:lnTo>
                    <a:pt x="105" y="90"/>
                  </a:lnTo>
                  <a:lnTo>
                    <a:pt x="110" y="94"/>
                  </a:lnTo>
                  <a:lnTo>
                    <a:pt x="108" y="100"/>
                  </a:lnTo>
                  <a:lnTo>
                    <a:pt x="114" y="96"/>
                  </a:lnTo>
                  <a:lnTo>
                    <a:pt x="119" y="100"/>
                  </a:lnTo>
                  <a:lnTo>
                    <a:pt x="117" y="94"/>
                  </a:lnTo>
                  <a:lnTo>
                    <a:pt x="122" y="90"/>
                  </a:lnTo>
                  <a:close/>
                  <a:moveTo>
                    <a:pt x="130" y="62"/>
                  </a:moveTo>
                  <a:lnTo>
                    <a:pt x="123" y="62"/>
                  </a:lnTo>
                  <a:lnTo>
                    <a:pt x="121" y="56"/>
                  </a:lnTo>
                  <a:lnTo>
                    <a:pt x="119" y="62"/>
                  </a:lnTo>
                  <a:lnTo>
                    <a:pt x="112" y="62"/>
                  </a:lnTo>
                  <a:lnTo>
                    <a:pt x="118" y="66"/>
                  </a:lnTo>
                  <a:lnTo>
                    <a:pt x="116" y="72"/>
                  </a:lnTo>
                  <a:lnTo>
                    <a:pt x="121" y="68"/>
                  </a:lnTo>
                  <a:lnTo>
                    <a:pt x="127" y="72"/>
                  </a:lnTo>
                  <a:lnTo>
                    <a:pt x="124" y="66"/>
                  </a:lnTo>
                  <a:lnTo>
                    <a:pt x="130" y="62"/>
                  </a:lnTo>
                  <a:close/>
                  <a:moveTo>
                    <a:pt x="122" y="34"/>
                  </a:moveTo>
                  <a:lnTo>
                    <a:pt x="116" y="34"/>
                  </a:lnTo>
                  <a:lnTo>
                    <a:pt x="114" y="28"/>
                  </a:lnTo>
                  <a:lnTo>
                    <a:pt x="111" y="34"/>
                  </a:lnTo>
                  <a:lnTo>
                    <a:pt x="105" y="34"/>
                  </a:lnTo>
                  <a:lnTo>
                    <a:pt x="110" y="38"/>
                  </a:lnTo>
                  <a:lnTo>
                    <a:pt x="108" y="44"/>
                  </a:lnTo>
                  <a:lnTo>
                    <a:pt x="114" y="40"/>
                  </a:lnTo>
                  <a:lnTo>
                    <a:pt x="119" y="44"/>
                  </a:lnTo>
                  <a:lnTo>
                    <a:pt x="117" y="38"/>
                  </a:lnTo>
                  <a:lnTo>
                    <a:pt x="122" y="34"/>
                  </a:lnTo>
                  <a:close/>
                  <a:moveTo>
                    <a:pt x="102" y="14"/>
                  </a:moveTo>
                  <a:lnTo>
                    <a:pt x="95" y="14"/>
                  </a:lnTo>
                  <a:lnTo>
                    <a:pt x="93" y="7"/>
                  </a:lnTo>
                  <a:lnTo>
                    <a:pt x="91" y="14"/>
                  </a:lnTo>
                  <a:lnTo>
                    <a:pt x="84" y="14"/>
                  </a:lnTo>
                  <a:lnTo>
                    <a:pt x="90" y="17"/>
                  </a:lnTo>
                  <a:lnTo>
                    <a:pt x="88" y="24"/>
                  </a:lnTo>
                  <a:lnTo>
                    <a:pt x="93" y="20"/>
                  </a:lnTo>
                  <a:lnTo>
                    <a:pt x="99" y="24"/>
                  </a:lnTo>
                  <a:lnTo>
                    <a:pt x="96" y="17"/>
                  </a:lnTo>
                  <a:lnTo>
                    <a:pt x="102" y="14"/>
                  </a:lnTo>
                  <a:close/>
                  <a:moveTo>
                    <a:pt x="74" y="6"/>
                  </a:moveTo>
                  <a:lnTo>
                    <a:pt x="67" y="6"/>
                  </a:lnTo>
                  <a:lnTo>
                    <a:pt x="65" y="0"/>
                  </a:lnTo>
                  <a:lnTo>
                    <a:pt x="63" y="6"/>
                  </a:lnTo>
                  <a:lnTo>
                    <a:pt x="56" y="6"/>
                  </a:lnTo>
                  <a:lnTo>
                    <a:pt x="62" y="10"/>
                  </a:lnTo>
                  <a:lnTo>
                    <a:pt x="60" y="16"/>
                  </a:lnTo>
                  <a:lnTo>
                    <a:pt x="65" y="12"/>
                  </a:lnTo>
                  <a:lnTo>
                    <a:pt x="70" y="16"/>
                  </a:lnTo>
                  <a:lnTo>
                    <a:pt x="68" y="10"/>
                  </a:lnTo>
                  <a:lnTo>
                    <a:pt x="74" y="6"/>
                  </a:lnTo>
                  <a:close/>
                </a:path>
              </a:pathLst>
            </a:custGeom>
            <a:solidFill>
              <a:srgbClr val="FFCC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
        <p:nvSpPr>
          <p:cNvPr id="9" name="Frame 3">
            <a:extLst>
              <a:ext uri="{FF2B5EF4-FFF2-40B4-BE49-F238E27FC236}">
                <a16:creationId xmlns:a16="http://schemas.microsoft.com/office/drawing/2014/main" id="{3FE20C41-BA15-4891-A3F4-A7A64F56F933}"/>
              </a:ext>
            </a:extLst>
          </p:cNvPr>
          <p:cNvSpPr>
            <a:spLocks noSelect="1"/>
          </p:cNvSpPr>
          <p:nvPr userDrawn="1"/>
        </p:nvSpPr>
        <p:spPr bwMode="gray">
          <a:xfrm>
            <a:off x="4229100" y="2454275"/>
            <a:ext cx="3017838" cy="4403725"/>
          </a:xfrm>
          <a:custGeom>
            <a:avLst/>
            <a:gdLst>
              <a:gd name="T0" fmla="*/ 9352 w 9505"/>
              <a:gd name="T1" fmla="*/ 13867 h 13867"/>
              <a:gd name="T2" fmla="*/ 0 w 9505"/>
              <a:gd name="T3" fmla="*/ 13867 h 13867"/>
              <a:gd name="T4" fmla="*/ 1981 w 9505"/>
              <a:gd name="T5" fmla="*/ 9448 h 13867"/>
              <a:gd name="T6" fmla="*/ 2470 w 9505"/>
              <a:gd name="T7" fmla="*/ 8573 h 13867"/>
              <a:gd name="T8" fmla="*/ 8619 w 9505"/>
              <a:gd name="T9" fmla="*/ 2828 h 13867"/>
              <a:gd name="T10" fmla="*/ 8963 w 9505"/>
              <a:gd name="T11" fmla="*/ 8120 h 13867"/>
              <a:gd name="T12" fmla="*/ 9352 w 9505"/>
              <a:gd name="T13" fmla="*/ 13867 h 13867"/>
            </a:gdLst>
            <a:ahLst/>
            <a:cxnLst>
              <a:cxn ang="0">
                <a:pos x="T0" y="T1"/>
              </a:cxn>
              <a:cxn ang="0">
                <a:pos x="T2" y="T3"/>
              </a:cxn>
              <a:cxn ang="0">
                <a:pos x="T4" y="T5"/>
              </a:cxn>
              <a:cxn ang="0">
                <a:pos x="T6" y="T7"/>
              </a:cxn>
              <a:cxn ang="0">
                <a:pos x="T8" y="T9"/>
              </a:cxn>
              <a:cxn ang="0">
                <a:pos x="T10" y="T11"/>
              </a:cxn>
              <a:cxn ang="0">
                <a:pos x="T12" y="T13"/>
              </a:cxn>
            </a:cxnLst>
            <a:rect l="0" t="0" r="r" b="b"/>
            <a:pathLst>
              <a:path w="9505" h="13867">
                <a:moveTo>
                  <a:pt x="9352" y="13867"/>
                </a:moveTo>
                <a:cubicBezTo>
                  <a:pt x="0" y="13867"/>
                  <a:pt x="0" y="13867"/>
                  <a:pt x="0" y="13867"/>
                </a:cubicBezTo>
                <a:cubicBezTo>
                  <a:pt x="476" y="12227"/>
                  <a:pt x="1311" y="10654"/>
                  <a:pt x="1981" y="9448"/>
                </a:cubicBezTo>
                <a:cubicBezTo>
                  <a:pt x="2159" y="9129"/>
                  <a:pt x="2325" y="8835"/>
                  <a:pt x="2470" y="8573"/>
                </a:cubicBezTo>
                <a:cubicBezTo>
                  <a:pt x="3816" y="6133"/>
                  <a:pt x="8969" y="0"/>
                  <a:pt x="8619" y="2828"/>
                </a:cubicBezTo>
                <a:cubicBezTo>
                  <a:pt x="8424" y="4401"/>
                  <a:pt x="8691" y="6215"/>
                  <a:pt x="8963" y="8120"/>
                </a:cubicBezTo>
                <a:cubicBezTo>
                  <a:pt x="9231" y="9995"/>
                  <a:pt x="9505" y="11958"/>
                  <a:pt x="9352" y="13867"/>
                </a:cubicBezTo>
                <a:close/>
              </a:path>
            </a:pathLst>
          </a:custGeom>
          <a:blipFill>
            <a:blip r:embed="rId2"/>
            <a:stretch>
              <a:fillRect/>
            </a:stretch>
          </a:blipFill>
          <a:ln>
            <a:noFill/>
          </a:ln>
        </p:spPr>
        <p:txBody>
          <a:bodyPr vert="horz" wrap="square" lIns="91440" tIns="45720" rIns="91440" bIns="45720" numCol="1" anchor="t" anchorCtr="0" compatLnSpc="1">
            <a:prstTxWarp prst="textNoShape">
              <a:avLst/>
            </a:prstTxWarp>
          </a:bodyPr>
          <a:lstStyle/>
          <a:p>
            <a:endParaRPr lang="en-GB"/>
          </a:p>
        </p:txBody>
      </p:sp>
      <p:sp>
        <p:nvSpPr>
          <p:cNvPr id="10" name="Vrije vorm 4">
            <a:extLst>
              <a:ext uri="{FF2B5EF4-FFF2-40B4-BE49-F238E27FC236}">
                <a16:creationId xmlns:a16="http://schemas.microsoft.com/office/drawing/2014/main" id="{4866235D-D119-42D2-8FB4-45C876E10A66}"/>
              </a:ext>
            </a:extLst>
          </p:cNvPr>
          <p:cNvSpPr>
            <a:spLocks noGrp="1" noSelect="1"/>
          </p:cNvSpPr>
          <p:nvPr>
            <p:ph type="pic" idx="10" hasCustomPrompt="1"/>
          </p:nvPr>
        </p:nvSpPr>
        <p:spPr bwMode="gray">
          <a:xfrm>
            <a:off x="4850134" y="0"/>
            <a:ext cx="7339466" cy="5480368"/>
          </a:xfrm>
          <a:custGeom>
            <a:avLst/>
            <a:gdLst>
              <a:gd name="connsiteX0" fmla="*/ 2104751 w 7339466"/>
              <a:gd name="connsiteY0" fmla="*/ 0 h 5480368"/>
              <a:gd name="connsiteX1" fmla="*/ 7339466 w 7339466"/>
              <a:gd name="connsiteY1" fmla="*/ 0 h 5480368"/>
              <a:gd name="connsiteX2" fmla="*/ 7339466 w 7339466"/>
              <a:gd name="connsiteY2" fmla="*/ 3732758 h 5480368"/>
              <a:gd name="connsiteX3" fmla="*/ 7190561 w 7339466"/>
              <a:gd name="connsiteY3" fmla="*/ 3890820 h 5480368"/>
              <a:gd name="connsiteX4" fmla="*/ 4307279 w 7339466"/>
              <a:gd name="connsiteY4" fmla="*/ 5192713 h 5480368"/>
              <a:gd name="connsiteX5" fmla="*/ 2225068 w 7339466"/>
              <a:gd name="connsiteY5" fmla="*/ 5033328 h 5480368"/>
              <a:gd name="connsiteX6" fmla="*/ 0 w 7339466"/>
              <a:gd name="connsiteY6" fmla="*/ 5480368 h 5480368"/>
              <a:gd name="connsiteX7" fmla="*/ 8571 w 7339466"/>
              <a:gd name="connsiteY7" fmla="*/ 5454968 h 5480368"/>
              <a:gd name="connsiteX8" fmla="*/ 1165074 w 7339466"/>
              <a:gd name="connsiteY8" fmla="*/ 1403985 h 5480368"/>
              <a:gd name="connsiteX9" fmla="*/ 2104751 w 7339466"/>
              <a:gd name="connsiteY9" fmla="*/ 0 h 5480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339466" h="5480368">
                <a:moveTo>
                  <a:pt x="2104751" y="0"/>
                </a:moveTo>
                <a:lnTo>
                  <a:pt x="7339466" y="0"/>
                </a:lnTo>
                <a:lnTo>
                  <a:pt x="7339466" y="3732758"/>
                </a:lnTo>
                <a:lnTo>
                  <a:pt x="7190561" y="3890820"/>
                </a:lnTo>
                <a:cubicBezTo>
                  <a:pt x="6418187" y="4664671"/>
                  <a:pt x="5299536" y="5125145"/>
                  <a:pt x="4307279" y="5192713"/>
                </a:cubicBezTo>
                <a:cubicBezTo>
                  <a:pt x="3840932" y="5224463"/>
                  <a:pt x="3038714" y="5083810"/>
                  <a:pt x="2225068" y="5033328"/>
                </a:cubicBezTo>
                <a:cubicBezTo>
                  <a:pt x="1369199" y="4980305"/>
                  <a:pt x="500950" y="5027295"/>
                  <a:pt x="0" y="5480368"/>
                </a:cubicBezTo>
                <a:cubicBezTo>
                  <a:pt x="2857" y="5471795"/>
                  <a:pt x="5714" y="5463540"/>
                  <a:pt x="8571" y="5454968"/>
                </a:cubicBezTo>
                <a:cubicBezTo>
                  <a:pt x="559362" y="3845878"/>
                  <a:pt x="666981" y="2397125"/>
                  <a:pt x="1165074" y="1403985"/>
                </a:cubicBezTo>
                <a:cubicBezTo>
                  <a:pt x="1442532" y="850583"/>
                  <a:pt x="1745070" y="376238"/>
                  <a:pt x="2104751" y="0"/>
                </a:cubicBezTo>
                <a:close/>
              </a:path>
            </a:pathLst>
          </a:custGeom>
        </p:spPr>
        <p:txBody>
          <a:bodyPr wrap="square">
            <a:noAutofit/>
          </a:bodyPr>
          <a:lstStyle>
            <a:lvl1pPr marL="228600" indent="-228600" algn="r" defTabSz="914400" rtl="0" eaLnBrk="1" latinLnBrk="0" hangingPunct="1">
              <a:lnSpc>
                <a:spcPct val="90000"/>
              </a:lnSpc>
              <a:spcBef>
                <a:spcPts val="1000"/>
              </a:spcBef>
              <a:buFont typeface="Arial" panose="020B0604020202020204" pitchFamily="34" charset="0"/>
              <a:buNone/>
              <a:defRPr/>
            </a:lvl1pPr>
          </a:lstStyle>
          <a:p>
            <a:r>
              <a:rPr lang="en-GB"/>
              <a:t>[Click on icon to insert picture]</a:t>
            </a:r>
          </a:p>
        </p:txBody>
      </p:sp>
      <p:sp>
        <p:nvSpPr>
          <p:cNvPr id="8" name="Title 5">
            <a:extLst>
              <a:ext uri="{FF2B5EF4-FFF2-40B4-BE49-F238E27FC236}">
                <a16:creationId xmlns:a16="http://schemas.microsoft.com/office/drawing/2014/main" id="{964651BA-6F7F-42CE-BC6C-6C814FBF63F1}"/>
              </a:ext>
            </a:extLst>
          </p:cNvPr>
          <p:cNvSpPr>
            <a:spLocks noGrp="1" noSelect="1"/>
          </p:cNvSpPr>
          <p:nvPr>
            <p:ph type="title" hasCustomPrompt="1"/>
          </p:nvPr>
        </p:nvSpPr>
        <p:spPr bwMode="gray">
          <a:xfrm>
            <a:off x="453346" y="228599"/>
            <a:ext cx="4615611" cy="2892913"/>
          </a:xfrm>
        </p:spPr>
        <p:txBody>
          <a:bodyPr/>
          <a:lstStyle>
            <a:lvl1pPr>
              <a:lnSpc>
                <a:spcPct val="93000"/>
              </a:lnSpc>
              <a:defRPr sz="6500">
                <a:solidFill>
                  <a:schemeClr val="tx1"/>
                </a:solidFill>
              </a:defRPr>
            </a:lvl1pPr>
          </a:lstStyle>
          <a:p>
            <a:r>
              <a:rPr lang="en-GB"/>
              <a:t>[Title]</a:t>
            </a:r>
          </a:p>
        </p:txBody>
      </p:sp>
      <p:sp>
        <p:nvSpPr>
          <p:cNvPr id="3" name="Subtitle 6"/>
          <p:cNvSpPr>
            <a:spLocks noGrp="1" noSelect="1"/>
          </p:cNvSpPr>
          <p:nvPr>
            <p:ph type="subTitle" idx="1" hasCustomPrompt="1"/>
          </p:nvPr>
        </p:nvSpPr>
        <p:spPr bwMode="gray">
          <a:xfrm>
            <a:off x="453240" y="3554586"/>
            <a:ext cx="4615611" cy="862431"/>
          </a:xfrm>
        </p:spPr>
        <p:txBody>
          <a:bodyPr/>
          <a:lstStyle>
            <a:lvl1pPr marL="0" indent="0" algn="l">
              <a:lnSpc>
                <a:spcPct val="100000"/>
              </a:lnSpc>
              <a:buNone/>
              <a:defRPr sz="23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[Subtitle (max. 2 lines)]</a:t>
            </a:r>
          </a:p>
        </p:txBody>
      </p:sp>
      <p:sp>
        <p:nvSpPr>
          <p:cNvPr id="13" name="TextBox 7">
            <a:extLst>
              <a:ext uri="{FF2B5EF4-FFF2-40B4-BE49-F238E27FC236}">
                <a16:creationId xmlns:a16="http://schemas.microsoft.com/office/drawing/2014/main" id="{9E4F8DAC-D300-45C4-BC2D-3F66DE97B6ED}"/>
              </a:ext>
            </a:extLst>
          </p:cNvPr>
          <p:cNvSpPr txBox="1">
            <a:spLocks noSelect="1"/>
          </p:cNvSpPr>
          <p:nvPr userDrawn="1"/>
        </p:nvSpPr>
        <p:spPr bwMode="gray">
          <a:xfrm>
            <a:off x="7257179" y="6345021"/>
            <a:ext cx="4126467" cy="360500"/>
          </a:xfrm>
          <a:prstGeom prst="rect">
            <a:avLst/>
          </a:prstGeom>
          <a:noFill/>
        </p:spPr>
        <p:txBody>
          <a:bodyPr wrap="square" lIns="0" tIns="0" rIns="0" bIns="0" rtlCol="0">
            <a:noAutofit/>
          </a:bodyPr>
          <a:lstStyle/>
          <a:p>
            <a:pPr algn="r">
              <a:lnSpc>
                <a:spcPct val="180000"/>
              </a:lnSpc>
            </a:pPr>
            <a:r>
              <a:rPr lang="en-GB" sz="800" spc="0">
                <a:solidFill>
                  <a:srgbClr val="000000"/>
                </a:solidFill>
                <a:latin typeface="+mj-lt"/>
              </a:rPr>
              <a:t>This project has received funding from </a:t>
            </a:r>
            <a:r>
              <a:rPr lang="en-GB" sz="800" spc="0" baseline="0">
                <a:solidFill>
                  <a:srgbClr val="000000"/>
                </a:solidFill>
                <a:latin typeface="+mj-lt"/>
              </a:rPr>
              <a:t>the</a:t>
            </a:r>
            <a:r>
              <a:rPr lang="en-GB" sz="800" spc="0">
                <a:solidFill>
                  <a:srgbClr val="000000"/>
                </a:solidFill>
                <a:latin typeface="+mj-lt"/>
              </a:rPr>
              <a:t> European Union’s </a:t>
            </a:r>
            <a:r>
              <a:rPr lang="en-GB" sz="800" spc="0" baseline="0">
                <a:solidFill>
                  <a:srgbClr val="000000"/>
                </a:solidFill>
                <a:latin typeface="+mj-lt"/>
              </a:rPr>
              <a:t>Horizon</a:t>
            </a:r>
            <a:r>
              <a:rPr lang="en-GB" sz="800" spc="0">
                <a:solidFill>
                  <a:srgbClr val="000000"/>
                </a:solidFill>
                <a:latin typeface="+mj-lt"/>
              </a:rPr>
              <a:t> 2020</a:t>
            </a:r>
          </a:p>
          <a:p>
            <a:pPr algn="r"/>
            <a:r>
              <a:rPr lang="en-GB" sz="800" spc="0">
                <a:solidFill>
                  <a:srgbClr val="000000"/>
                </a:solidFill>
                <a:latin typeface="+mj-lt"/>
              </a:rPr>
              <a:t>research and innovation programme under grant agreement No. 965313</a:t>
            </a:r>
          </a:p>
          <a:p>
            <a:pPr algn="r"/>
            <a:endParaRPr lang="en-GB" sz="800" spc="-10">
              <a:solidFill>
                <a:srgbClr val="000000"/>
              </a:solidFill>
              <a:latin typeface="+mj-lt"/>
            </a:endParaRPr>
          </a:p>
        </p:txBody>
      </p:sp>
      <p:sp>
        <p:nvSpPr>
          <p:cNvPr id="2" name="Rectangle 1"/>
          <p:cNvSpPr/>
          <p:nvPr userDrawn="1"/>
        </p:nvSpPr>
        <p:spPr>
          <a:xfrm>
            <a:off x="7868992" y="6345021"/>
            <a:ext cx="4146997" cy="354229"/>
          </a:xfrm>
          <a:prstGeom prst="rect">
            <a:avLst/>
          </a:prstGeom>
          <a:solidFill>
            <a:srgbClr val="FFDA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FAE89662-8BA2-1545-A5D1-8FC5D9F27FF0}"/>
              </a:ext>
            </a:extLst>
          </p:cNvPr>
          <p:cNvSpPr txBox="1"/>
          <p:nvPr userDrawn="1"/>
        </p:nvSpPr>
        <p:spPr>
          <a:xfrm>
            <a:off x="7771513" y="6221536"/>
            <a:ext cx="1499731" cy="276999"/>
          </a:xfrm>
          <a:prstGeom prst="rect">
            <a:avLst/>
          </a:prstGeom>
          <a:noFill/>
        </p:spPr>
        <p:txBody>
          <a:bodyPr wrap="square" rtlCol="0">
            <a:spAutoFit/>
          </a:bodyPr>
          <a:lstStyle/>
          <a:p>
            <a:pPr algn="ctr"/>
            <a:r>
              <a:rPr lang="nl-NL" sz="1200" dirty="0" err="1"/>
              <a:t>www.ecraid.eu</a:t>
            </a:r>
            <a:endParaRPr lang="en-US" sz="1200" dirty="0"/>
          </a:p>
        </p:txBody>
      </p:sp>
      <p:sp>
        <p:nvSpPr>
          <p:cNvPr id="12" name="TextBox 11">
            <a:extLst>
              <a:ext uri="{FF2B5EF4-FFF2-40B4-BE49-F238E27FC236}">
                <a16:creationId xmlns:a16="http://schemas.microsoft.com/office/drawing/2014/main" id="{31AE1DBF-125F-2158-9D0E-9F298F44E5EE}"/>
              </a:ext>
            </a:extLst>
          </p:cNvPr>
          <p:cNvSpPr txBox="1"/>
          <p:nvPr userDrawn="1"/>
        </p:nvSpPr>
        <p:spPr>
          <a:xfrm>
            <a:off x="7744585" y="5597521"/>
            <a:ext cx="3894015" cy="369332"/>
          </a:xfrm>
          <a:prstGeom prst="rect">
            <a:avLst/>
          </a:prstGeom>
          <a:noFill/>
        </p:spPr>
        <p:txBody>
          <a:bodyPr wrap="none" lIns="91440" tIns="45720" rIns="91440" bIns="45720" rtlCol="0" anchor="t">
            <a:spAutoFit/>
          </a:bodyPr>
          <a:lstStyle/>
          <a:p>
            <a:r>
              <a:rPr lang="en-NL" dirty="0">
                <a:solidFill>
                  <a:srgbClr val="FF6C60"/>
                </a:solidFill>
              </a:rPr>
              <a:t>Purpose-driven, people-centred</a:t>
            </a:r>
            <a:endParaRPr lang="en-US" dirty="0">
              <a:solidFill>
                <a:srgbClr val="FF6C60"/>
              </a:solidFill>
              <a:cs typeface="Poppins"/>
            </a:endParaRPr>
          </a:p>
        </p:txBody>
      </p:sp>
      <p:grpSp>
        <p:nvGrpSpPr>
          <p:cNvPr id="14" name="Group 13">
            <a:extLst>
              <a:ext uri="{FF2B5EF4-FFF2-40B4-BE49-F238E27FC236}">
                <a16:creationId xmlns:a16="http://schemas.microsoft.com/office/drawing/2014/main" id="{DB32E424-1AC1-986A-2DBA-EAF3E5073F5E}"/>
              </a:ext>
            </a:extLst>
          </p:cNvPr>
          <p:cNvGrpSpPr/>
          <p:nvPr userDrawn="1"/>
        </p:nvGrpSpPr>
        <p:grpSpPr>
          <a:xfrm>
            <a:off x="9366365" y="6221535"/>
            <a:ext cx="1058302" cy="276999"/>
            <a:chOff x="9366365" y="6221535"/>
            <a:chExt cx="1058302" cy="276999"/>
          </a:xfrm>
        </p:grpSpPr>
        <p:pic>
          <p:nvPicPr>
            <p:cNvPr id="15" name="Picture 14">
              <a:extLst>
                <a:ext uri="{FF2B5EF4-FFF2-40B4-BE49-F238E27FC236}">
                  <a16:creationId xmlns:a16="http://schemas.microsoft.com/office/drawing/2014/main" id="{2F0EC35A-7846-3A52-D572-B283606FC633}"/>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366365" y="6241067"/>
              <a:ext cx="276493" cy="224184"/>
            </a:xfrm>
            <a:prstGeom prst="rect">
              <a:avLst/>
            </a:prstGeom>
          </p:spPr>
        </p:pic>
        <p:sp>
          <p:nvSpPr>
            <p:cNvPr id="16" name="TextBox 15">
              <a:extLst>
                <a:ext uri="{FF2B5EF4-FFF2-40B4-BE49-F238E27FC236}">
                  <a16:creationId xmlns:a16="http://schemas.microsoft.com/office/drawing/2014/main" id="{4408F430-F846-08E7-9D78-364335C7A907}"/>
                </a:ext>
              </a:extLst>
            </p:cNvPr>
            <p:cNvSpPr txBox="1"/>
            <p:nvPr/>
          </p:nvSpPr>
          <p:spPr>
            <a:xfrm>
              <a:off x="9590784" y="6221535"/>
              <a:ext cx="833883" cy="276999"/>
            </a:xfrm>
            <a:prstGeom prst="rect">
              <a:avLst/>
            </a:prstGeom>
            <a:noFill/>
          </p:spPr>
          <p:txBody>
            <a:bodyPr wrap="none" rtlCol="0">
              <a:spAutoFit/>
            </a:bodyPr>
            <a:lstStyle/>
            <a:p>
              <a:r>
                <a:rPr lang="en-GB" sz="1200"/>
                <a:t>@</a:t>
              </a:r>
              <a:r>
                <a:rPr lang="en-GB" sz="1200" err="1"/>
                <a:t>ecraid</a:t>
              </a:r>
              <a:endParaRPr lang="en-GB" sz="1200"/>
            </a:p>
          </p:txBody>
        </p:sp>
      </p:grpSp>
      <p:grpSp>
        <p:nvGrpSpPr>
          <p:cNvPr id="17" name="Group 16">
            <a:extLst>
              <a:ext uri="{FF2B5EF4-FFF2-40B4-BE49-F238E27FC236}">
                <a16:creationId xmlns:a16="http://schemas.microsoft.com/office/drawing/2014/main" id="{A3C2BDB5-FD0D-8416-ABE7-5E8FC5C09BAE}"/>
              </a:ext>
            </a:extLst>
          </p:cNvPr>
          <p:cNvGrpSpPr/>
          <p:nvPr userDrawn="1"/>
        </p:nvGrpSpPr>
        <p:grpSpPr>
          <a:xfrm>
            <a:off x="10624514" y="6221535"/>
            <a:ext cx="877466" cy="276999"/>
            <a:chOff x="10535138" y="6221535"/>
            <a:chExt cx="877466" cy="276999"/>
          </a:xfrm>
        </p:grpSpPr>
        <p:pic>
          <p:nvPicPr>
            <p:cNvPr id="18" name="Picture 17">
              <a:extLst>
                <a:ext uri="{FF2B5EF4-FFF2-40B4-BE49-F238E27FC236}">
                  <a16:creationId xmlns:a16="http://schemas.microsoft.com/office/drawing/2014/main" id="{9D336287-1A74-CED0-18A1-7855DC7625EA}"/>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535138" y="6235286"/>
              <a:ext cx="235634" cy="230068"/>
            </a:xfrm>
            <a:prstGeom prst="rect">
              <a:avLst/>
            </a:prstGeom>
          </p:spPr>
        </p:pic>
        <p:sp>
          <p:nvSpPr>
            <p:cNvPr id="19" name="TextBox 18">
              <a:extLst>
                <a:ext uri="{FF2B5EF4-FFF2-40B4-BE49-F238E27FC236}">
                  <a16:creationId xmlns:a16="http://schemas.microsoft.com/office/drawing/2014/main" id="{66E92C97-EC3E-43C2-44AF-D950F07CDEA8}"/>
                </a:ext>
              </a:extLst>
            </p:cNvPr>
            <p:cNvSpPr txBox="1"/>
            <p:nvPr/>
          </p:nvSpPr>
          <p:spPr>
            <a:xfrm>
              <a:off x="10751846" y="6221535"/>
              <a:ext cx="660758" cy="276999"/>
            </a:xfrm>
            <a:prstGeom prst="rect">
              <a:avLst/>
            </a:prstGeom>
            <a:noFill/>
          </p:spPr>
          <p:txBody>
            <a:bodyPr wrap="none" rtlCol="0">
              <a:spAutoFit/>
            </a:bodyPr>
            <a:lstStyle/>
            <a:p>
              <a:r>
                <a:rPr lang="en-GB" sz="1200" err="1"/>
                <a:t>Ecraid</a:t>
              </a:r>
              <a:endParaRPr lang="en-GB" sz="1200"/>
            </a:p>
          </p:txBody>
        </p:sp>
      </p:grpSp>
    </p:spTree>
    <p:extLst>
      <p:ext uri="{BB962C8B-B14F-4D97-AF65-F5344CB8AC3E}">
        <p14:creationId xmlns:p14="http://schemas.microsoft.com/office/powerpoint/2010/main" val="7825601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le, subtitle and picture (below)">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BF946669-8364-403B-8B24-A200D374CEA9}"/>
              </a:ext>
            </a:extLst>
          </p:cNvPr>
          <p:cNvSpPr>
            <a:spLocks noGrp="1" noSelect="1"/>
          </p:cNvSpPr>
          <p:nvPr>
            <p:ph type="title" hasCustomPrompt="1"/>
          </p:nvPr>
        </p:nvSpPr>
        <p:spPr bwMode="gray">
          <a:xfrm>
            <a:off x="443407" y="465129"/>
            <a:ext cx="11327567" cy="648000"/>
          </a:xfrm>
        </p:spPr>
        <p:txBody>
          <a:bodyPr anchor="t" anchorCtr="0"/>
          <a:lstStyle>
            <a:lvl1pPr>
              <a:defRPr>
                <a:solidFill>
                  <a:schemeClr val="tx1"/>
                </a:solidFill>
              </a:defRPr>
            </a:lvl1pPr>
          </a:lstStyle>
          <a:p>
            <a:r>
              <a:rPr lang="en-GB"/>
              <a:t>[Title]</a:t>
            </a:r>
          </a:p>
        </p:txBody>
      </p:sp>
      <p:sp>
        <p:nvSpPr>
          <p:cNvPr id="5" name="***Subtitle 2 (JU-Free)">
            <a:extLst>
              <a:ext uri="{FF2B5EF4-FFF2-40B4-BE49-F238E27FC236}">
                <a16:creationId xmlns:a16="http://schemas.microsoft.com/office/drawing/2014/main" id="{A362A65A-7D39-4BFB-A244-7BB1143A1447}"/>
              </a:ext>
            </a:extLst>
          </p:cNvPr>
          <p:cNvSpPr>
            <a:spLocks noGrp="1"/>
          </p:cNvSpPr>
          <p:nvPr>
            <p:ph type="body" sz="quarter" idx="13" hasCustomPrompt="1"/>
          </p:nvPr>
        </p:nvSpPr>
        <p:spPr bwMode="gray">
          <a:xfrm>
            <a:off x="443520" y="1274854"/>
            <a:ext cx="11327454" cy="303403"/>
          </a:xfrm>
        </p:spPr>
        <p:txBody>
          <a:bodyPr/>
          <a:lstStyle>
            <a:lvl1pPr marL="0" indent="0">
              <a:lnSpc>
                <a:spcPct val="100000"/>
              </a:lnSpc>
              <a:buNone/>
              <a:defRPr sz="1800">
                <a:solidFill>
                  <a:schemeClr val="tx1"/>
                </a:solidFill>
              </a:defRPr>
            </a:lvl1pPr>
            <a:lvl2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2pPr>
            <a:lvl3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3pPr>
            <a:lvl4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4pPr>
            <a:lvl5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5pPr>
            <a:lvl6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6pPr>
            <a:lvl7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7pPr>
            <a:lvl8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8pPr>
            <a:lvl9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9pPr>
          </a:lstStyle>
          <a:p>
            <a:pPr lvl="0"/>
            <a:r>
              <a:rPr lang="en-GB"/>
              <a:t>[Subtitle]</a:t>
            </a:r>
          </a:p>
          <a:p>
            <a:pPr lvl="0"/>
            <a:r>
              <a:rPr lang="en-GB"/>
              <a:t>JU-LEVEL1=Subtitle</a:t>
            </a:r>
          </a:p>
        </p:txBody>
      </p:sp>
      <p:sp>
        <p:nvSpPr>
          <p:cNvPr id="4" name="Frame picture 3">
            <a:extLst>
              <a:ext uri="{FF2B5EF4-FFF2-40B4-BE49-F238E27FC236}">
                <a16:creationId xmlns:a16="http://schemas.microsoft.com/office/drawing/2014/main" id="{E83662E5-F10E-42F1-8611-7A59B9026E09}"/>
              </a:ext>
            </a:extLst>
          </p:cNvPr>
          <p:cNvSpPr>
            <a:spLocks noGrp="1" noSelect="1"/>
          </p:cNvSpPr>
          <p:nvPr>
            <p:ph type="pic" idx="10" hasCustomPrompt="1"/>
          </p:nvPr>
        </p:nvSpPr>
        <p:spPr bwMode="gray">
          <a:xfrm>
            <a:off x="0" y="1800000"/>
            <a:ext cx="12190413" cy="5058000"/>
          </a:xfrm>
        </p:spPr>
        <p:txBody>
          <a:bodyPr/>
          <a:lstStyle>
            <a:lvl1pPr marL="228600" indent="-228600" algn="l" defTabSz="914400" rtl="0" eaLnBrk="1" latinLnBrk="0" hangingPunct="1">
              <a:lnSpc>
                <a:spcPct val="90000"/>
              </a:lnSpc>
              <a:spcBef>
                <a:spcPts val="1000"/>
              </a:spcBef>
              <a:buFont typeface="Arial" panose="020B0604020202020204" pitchFamily="34" charset="0"/>
              <a:buNone/>
              <a:defRPr/>
            </a:lvl1pPr>
          </a:lstStyle>
          <a:p>
            <a:r>
              <a:rPr lang="en-GB"/>
              <a:t>[Click on icon to insert picture]</a:t>
            </a:r>
          </a:p>
        </p:txBody>
      </p:sp>
    </p:spTree>
    <p:extLst>
      <p:ext uri="{BB962C8B-B14F-4D97-AF65-F5344CB8AC3E}">
        <p14:creationId xmlns:p14="http://schemas.microsoft.com/office/powerpoint/2010/main" val="39052606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le left, picture right">
    <p:bg>
      <p:bgPr>
        <a:solidFill>
          <a:srgbClr val="FFDAD7"/>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BF946669-8364-403B-8B24-A200D374CEA9}"/>
              </a:ext>
            </a:extLst>
          </p:cNvPr>
          <p:cNvSpPr>
            <a:spLocks noGrp="1" noSelect="1"/>
          </p:cNvSpPr>
          <p:nvPr>
            <p:ph type="title" hasCustomPrompt="1"/>
          </p:nvPr>
        </p:nvSpPr>
        <p:spPr bwMode="gray">
          <a:xfrm>
            <a:off x="459544" y="368307"/>
            <a:ext cx="3927105" cy="5832468"/>
          </a:xfrm>
        </p:spPr>
        <p:txBody>
          <a:bodyPr anchor="t" anchorCtr="0"/>
          <a:lstStyle>
            <a:lvl1pPr>
              <a:lnSpc>
                <a:spcPct val="100000"/>
              </a:lnSpc>
              <a:defRPr sz="5000">
                <a:solidFill>
                  <a:schemeClr val="tx1"/>
                </a:solidFill>
              </a:defRPr>
            </a:lvl1pPr>
          </a:lstStyle>
          <a:p>
            <a:r>
              <a:rPr lang="en-GB"/>
              <a:t>[Title]</a:t>
            </a:r>
          </a:p>
        </p:txBody>
      </p:sp>
      <p:sp>
        <p:nvSpPr>
          <p:cNvPr id="3" name="Frame picture 2">
            <a:extLst>
              <a:ext uri="{FF2B5EF4-FFF2-40B4-BE49-F238E27FC236}">
                <a16:creationId xmlns:a16="http://schemas.microsoft.com/office/drawing/2014/main" id="{CD92F7F6-9794-43EA-8ABA-2027E55A3608}"/>
              </a:ext>
            </a:extLst>
          </p:cNvPr>
          <p:cNvSpPr>
            <a:spLocks noGrp="1" noSelect="1"/>
          </p:cNvSpPr>
          <p:nvPr>
            <p:ph type="pic" idx="10" hasCustomPrompt="1"/>
          </p:nvPr>
        </p:nvSpPr>
        <p:spPr bwMode="gray">
          <a:xfrm>
            <a:off x="4681893" y="0"/>
            <a:ext cx="7508520" cy="6858000"/>
          </a:xfrm>
        </p:spPr>
        <p:txBody>
          <a:bodyPr/>
          <a:lstStyle>
            <a:lvl1pPr marL="228600" indent="-228600" algn="l" defTabSz="914400" rtl="0" eaLnBrk="1" latinLnBrk="0" hangingPunct="1">
              <a:lnSpc>
                <a:spcPct val="90000"/>
              </a:lnSpc>
              <a:spcBef>
                <a:spcPts val="1000"/>
              </a:spcBef>
              <a:buFont typeface="Arial" panose="020B0604020202020204" pitchFamily="34" charset="0"/>
              <a:buNone/>
              <a:defRPr/>
            </a:lvl1pPr>
          </a:lstStyle>
          <a:p>
            <a:r>
              <a:rPr lang="en-GB"/>
              <a:t>[Click on icon to insert picture]</a:t>
            </a:r>
          </a:p>
        </p:txBody>
      </p:sp>
    </p:spTree>
    <p:extLst>
      <p:ext uri="{BB962C8B-B14F-4D97-AF65-F5344CB8AC3E}">
        <p14:creationId xmlns:p14="http://schemas.microsoft.com/office/powerpoint/2010/main" val="20118775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nhoud van twee">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C56C0CB3-38F5-4F98-A320-D7A32983E887}"/>
              </a:ext>
            </a:extLst>
          </p:cNvPr>
          <p:cNvSpPr>
            <a:spLocks noGrp="1" noSelect="1"/>
          </p:cNvSpPr>
          <p:nvPr>
            <p:ph type="title" hasCustomPrompt="1"/>
          </p:nvPr>
        </p:nvSpPr>
        <p:spPr bwMode="gray">
          <a:xfrm>
            <a:off x="443520" y="432000"/>
            <a:ext cx="9099000" cy="1296720"/>
          </a:xfrm>
        </p:spPr>
        <p:txBody>
          <a:bodyPr/>
          <a:lstStyle>
            <a:lvl1pPr>
              <a:defRPr/>
            </a:lvl1pPr>
          </a:lstStyle>
          <a:p>
            <a:r>
              <a:rPr lang="en-GB"/>
              <a:t>[Title]</a:t>
            </a:r>
          </a:p>
        </p:txBody>
      </p:sp>
      <p:sp>
        <p:nvSpPr>
          <p:cNvPr id="3" name="Frame content L 2 (JU-Free)"/>
          <p:cNvSpPr>
            <a:spLocks noGrp="1"/>
          </p:cNvSpPr>
          <p:nvPr>
            <p:ph sz="half" idx="1" hasCustomPrompt="1"/>
          </p:nvPr>
        </p:nvSpPr>
        <p:spPr bwMode="gray">
          <a:xfrm>
            <a:off x="443519" y="3070800"/>
            <a:ext cx="4320000" cy="3107520"/>
          </a:xfrm>
        </p:spPr>
        <p:txBody>
          <a:bodyPr/>
          <a:lstStyle/>
          <a:p>
            <a:pPr lvl="0"/>
            <a:r>
              <a:rPr lang="en-GB"/>
              <a:t>[Type text or click on icon to insert an object]</a:t>
            </a:r>
          </a:p>
          <a:p>
            <a:pPr lvl="0"/>
            <a:r>
              <a:rPr lang="en-GB"/>
              <a:t>JU-LEVEL1=List 1st level</a:t>
            </a:r>
          </a:p>
          <a:p>
            <a:pPr lvl="1"/>
            <a:r>
              <a:rPr lang="en-GB"/>
              <a:t>JU-LEVEL2=List 2nd level</a:t>
            </a:r>
          </a:p>
          <a:p>
            <a:pPr lvl="2"/>
            <a:r>
              <a:rPr lang="en-GB"/>
              <a:t>JU-LEVEL3=List 3rd level</a:t>
            </a:r>
          </a:p>
          <a:p>
            <a:pPr lvl="3"/>
            <a:r>
              <a:rPr lang="en-GB"/>
              <a:t>JU-LEVEL4=Heading</a:t>
            </a:r>
          </a:p>
          <a:p>
            <a:pPr lvl="4"/>
            <a:r>
              <a:rPr lang="en-GB"/>
              <a:t>JU-LEVEL5=Body text</a:t>
            </a:r>
          </a:p>
          <a:p>
            <a:pPr lvl="5"/>
            <a:r>
              <a:rPr lang="en-GB"/>
              <a:t>JU-LEVEL6=Indent 1st level</a:t>
            </a:r>
          </a:p>
          <a:p>
            <a:pPr lvl="6"/>
            <a:r>
              <a:rPr lang="en-GB"/>
              <a:t>JU-LEVEL7=Indent 2nd level</a:t>
            </a:r>
          </a:p>
          <a:p>
            <a:pPr lvl="7"/>
            <a:r>
              <a:rPr lang="en-GB"/>
              <a:t>JU-LEVEL8=Indent 3rd level</a:t>
            </a:r>
          </a:p>
        </p:txBody>
      </p:sp>
      <p:sp>
        <p:nvSpPr>
          <p:cNvPr id="4" name="Frame content R 3 (JU-Free)"/>
          <p:cNvSpPr>
            <a:spLocks noGrp="1"/>
          </p:cNvSpPr>
          <p:nvPr>
            <p:ph sz="half" idx="2" hasCustomPrompt="1"/>
          </p:nvPr>
        </p:nvSpPr>
        <p:spPr bwMode="gray">
          <a:xfrm>
            <a:off x="5222351" y="3070800"/>
            <a:ext cx="4320000" cy="3107520"/>
          </a:xfrm>
        </p:spPr>
        <p:txBody>
          <a:bodyPr/>
          <a:lstStyle/>
          <a:p>
            <a:pPr lvl="0"/>
            <a:r>
              <a:rPr lang="en-GB"/>
              <a:t>Type text or click on icon to insert an object]</a:t>
            </a:r>
          </a:p>
          <a:p>
            <a:pPr lvl="0"/>
            <a:r>
              <a:rPr lang="en-GB"/>
              <a:t>JU-LEVEL1=List 1st level</a:t>
            </a:r>
          </a:p>
          <a:p>
            <a:pPr lvl="1"/>
            <a:r>
              <a:rPr lang="en-GB"/>
              <a:t>JU-LEVEL2=List 2nd level</a:t>
            </a:r>
          </a:p>
          <a:p>
            <a:pPr lvl="2"/>
            <a:r>
              <a:rPr lang="en-GB"/>
              <a:t>JU-LEVEL3=List 3rd level</a:t>
            </a:r>
          </a:p>
          <a:p>
            <a:pPr lvl="3"/>
            <a:r>
              <a:rPr lang="en-GB"/>
              <a:t>JU-LEVEL4=Heading</a:t>
            </a:r>
          </a:p>
          <a:p>
            <a:pPr lvl="4"/>
            <a:r>
              <a:rPr lang="en-GB"/>
              <a:t>JU-LEVEL5=Body text</a:t>
            </a:r>
          </a:p>
          <a:p>
            <a:pPr lvl="5"/>
            <a:r>
              <a:rPr lang="en-GB"/>
              <a:t>JU-LEVEL6=Indent 1st level</a:t>
            </a:r>
          </a:p>
          <a:p>
            <a:pPr lvl="6"/>
            <a:r>
              <a:rPr lang="en-GB"/>
              <a:t>JU-LEVEL7=Indent 2nd level</a:t>
            </a:r>
          </a:p>
          <a:p>
            <a:pPr lvl="7"/>
            <a:r>
              <a:rPr lang="en-GB"/>
              <a:t>JU-LEVEL8=Indent 3rd level</a:t>
            </a:r>
          </a:p>
        </p:txBody>
      </p:sp>
      <p:sp>
        <p:nvSpPr>
          <p:cNvPr id="6" name="Subtitle 4 (JU-Free)">
            <a:extLst>
              <a:ext uri="{FF2B5EF4-FFF2-40B4-BE49-F238E27FC236}">
                <a16:creationId xmlns:a16="http://schemas.microsoft.com/office/drawing/2014/main" id="{7AD1539E-7BFB-44EA-9307-B9D576EB2CCE}"/>
              </a:ext>
            </a:extLst>
          </p:cNvPr>
          <p:cNvSpPr>
            <a:spLocks noGrp="1"/>
          </p:cNvSpPr>
          <p:nvPr>
            <p:ph type="body" sz="quarter" idx="13" hasCustomPrompt="1"/>
          </p:nvPr>
        </p:nvSpPr>
        <p:spPr bwMode="gray">
          <a:xfrm>
            <a:off x="443408" y="2046036"/>
            <a:ext cx="9098943" cy="696913"/>
          </a:xfrm>
        </p:spPr>
        <p:txBody>
          <a:bodyPr/>
          <a:lstStyle>
            <a:lvl1pPr marL="0" indent="0">
              <a:lnSpc>
                <a:spcPct val="100000"/>
              </a:lnSpc>
              <a:buNone/>
              <a:defRPr sz="2300">
                <a:solidFill>
                  <a:schemeClr val="tx1"/>
                </a:solidFill>
              </a:defRPr>
            </a:lvl1pPr>
            <a:lvl2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2pPr>
            <a:lvl3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3pPr>
            <a:lvl4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4pPr>
            <a:lvl5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5pPr>
            <a:lvl6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6pPr>
            <a:lvl7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7pPr>
            <a:lvl8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8pPr>
            <a:lvl9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9pPr>
          </a:lstStyle>
          <a:p>
            <a:pPr lvl="0"/>
            <a:r>
              <a:rPr lang="en-GB"/>
              <a:t>[Subtitle (max. 2 lines)]</a:t>
            </a:r>
          </a:p>
          <a:p>
            <a:pPr lvl="0"/>
            <a:r>
              <a:rPr lang="en-GB"/>
              <a:t>JU-LEVEL1=Subtitle</a:t>
            </a:r>
          </a:p>
        </p:txBody>
      </p:sp>
      <p:sp>
        <p:nvSpPr>
          <p:cNvPr id="8" name="Rectangle 7 (JU-Free)">
            <a:extLst>
              <a:ext uri="{FF2B5EF4-FFF2-40B4-BE49-F238E27FC236}">
                <a16:creationId xmlns:a16="http://schemas.microsoft.com/office/drawing/2014/main" id="{36976A01-2079-4FCA-954C-ABA70CF8FC5F}"/>
              </a:ext>
            </a:extLst>
          </p:cNvPr>
          <p:cNvSpPr>
            <a:spLocks/>
          </p:cNvSpPr>
          <p:nvPr userDrawn="1"/>
        </p:nvSpPr>
        <p:spPr bwMode="gray">
          <a:xfrm>
            <a:off x="-1647360" y="0"/>
            <a:ext cx="1553947" cy="887767"/>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algn="l">
              <a:lnSpc>
                <a:spcPct val="99000"/>
              </a:lnSpc>
            </a:pPr>
            <a:r>
              <a:rPr lang="en-GB" sz="1000" noProof="1">
                <a:solidFill>
                  <a:schemeClr val="tx1"/>
                </a:solidFill>
                <a:latin typeface="+mj-lt"/>
              </a:rPr>
              <a:t>Accent in title: select</a:t>
            </a:r>
            <a:r>
              <a:rPr lang="en-GB" sz="1000" baseline="0" noProof="1">
                <a:solidFill>
                  <a:schemeClr val="tx1"/>
                </a:solidFill>
                <a:latin typeface="+mj-lt"/>
              </a:rPr>
              <a:t> text and change font into </a:t>
            </a:r>
            <a:r>
              <a:rPr lang="en-GB" sz="1000" b="0" u="sng" baseline="0" noProof="1">
                <a:solidFill>
                  <a:schemeClr val="accent1"/>
                </a:solidFill>
                <a:latin typeface="+mn-lt"/>
              </a:rPr>
              <a:t>Poppins</a:t>
            </a:r>
            <a:r>
              <a:rPr lang="en-GB" sz="1000" baseline="0" noProof="1">
                <a:solidFill>
                  <a:schemeClr val="tx1"/>
                </a:solidFill>
                <a:latin typeface="+mj-lt"/>
              </a:rPr>
              <a:t>. Apply Theme Color Accent 1 and underlined. </a:t>
            </a:r>
            <a:endParaRPr lang="en-GB" sz="1000" noProof="1">
              <a:solidFill>
                <a:schemeClr val="tx1"/>
              </a:solidFill>
              <a:latin typeface="+mj-lt"/>
            </a:endParaRPr>
          </a:p>
        </p:txBody>
      </p:sp>
    </p:spTree>
    <p:extLst>
      <p:ext uri="{BB962C8B-B14F-4D97-AF65-F5344CB8AC3E}">
        <p14:creationId xmlns:p14="http://schemas.microsoft.com/office/powerpoint/2010/main" val="40950989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lleen titel">
    <p:spTree>
      <p:nvGrpSpPr>
        <p:cNvPr id="1" name=""/>
        <p:cNvGrpSpPr/>
        <p:nvPr/>
      </p:nvGrpSpPr>
      <p:grpSpPr>
        <a:xfrm>
          <a:off x="0" y="0"/>
          <a:ext cx="0" cy="0"/>
          <a:chOff x="0" y="0"/>
          <a:chExt cx="0" cy="0"/>
        </a:xfrm>
      </p:grpSpPr>
      <p:sp>
        <p:nvSpPr>
          <p:cNvPr id="2" name="Title 1"/>
          <p:cNvSpPr>
            <a:spLocks noGrp="1" noSelect="1"/>
          </p:cNvSpPr>
          <p:nvPr>
            <p:ph type="title" hasCustomPrompt="1"/>
          </p:nvPr>
        </p:nvSpPr>
        <p:spPr bwMode="gray"/>
        <p:txBody>
          <a:bodyPr/>
          <a:lstStyle>
            <a:lvl1pPr>
              <a:defRPr/>
            </a:lvl1pPr>
          </a:lstStyle>
          <a:p>
            <a:r>
              <a:rPr lang="en-GB"/>
              <a:t>[Title]</a:t>
            </a:r>
          </a:p>
        </p:txBody>
      </p:sp>
      <p:sp>
        <p:nvSpPr>
          <p:cNvPr id="4" name="Subtitle 2 (JU-Free)">
            <a:extLst>
              <a:ext uri="{FF2B5EF4-FFF2-40B4-BE49-F238E27FC236}">
                <a16:creationId xmlns:a16="http://schemas.microsoft.com/office/drawing/2014/main" id="{F822F4B1-9B3D-402E-BA04-58CD53718B3F}"/>
              </a:ext>
            </a:extLst>
          </p:cNvPr>
          <p:cNvSpPr>
            <a:spLocks noGrp="1"/>
          </p:cNvSpPr>
          <p:nvPr>
            <p:ph type="body" sz="quarter" idx="13" hasCustomPrompt="1"/>
          </p:nvPr>
        </p:nvSpPr>
        <p:spPr bwMode="gray">
          <a:xfrm>
            <a:off x="443408" y="2046036"/>
            <a:ext cx="9098943" cy="696913"/>
          </a:xfrm>
        </p:spPr>
        <p:txBody>
          <a:bodyPr/>
          <a:lstStyle>
            <a:lvl1pPr marL="0" indent="0">
              <a:lnSpc>
                <a:spcPct val="100000"/>
              </a:lnSpc>
              <a:buNone/>
              <a:defRPr sz="2300">
                <a:solidFill>
                  <a:schemeClr val="tx1"/>
                </a:solidFill>
              </a:defRPr>
            </a:lvl1pPr>
            <a:lvl2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2pPr>
            <a:lvl3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3pPr>
            <a:lvl4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4pPr>
            <a:lvl5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5pPr>
            <a:lvl6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6pPr>
            <a:lvl7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7pPr>
            <a:lvl8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8pPr>
            <a:lvl9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9pPr>
          </a:lstStyle>
          <a:p>
            <a:pPr lvl="0"/>
            <a:r>
              <a:rPr lang="en-GB"/>
              <a:t>[Subtitle (max. 2 lines)]</a:t>
            </a:r>
          </a:p>
          <a:p>
            <a:pPr lvl="0"/>
            <a:r>
              <a:rPr lang="en-GB"/>
              <a:t>JU-LEVEL1=Subtitle</a:t>
            </a:r>
          </a:p>
        </p:txBody>
      </p:sp>
      <p:sp>
        <p:nvSpPr>
          <p:cNvPr id="6" name="Rectangle 5 (JU-Free)">
            <a:extLst>
              <a:ext uri="{FF2B5EF4-FFF2-40B4-BE49-F238E27FC236}">
                <a16:creationId xmlns:a16="http://schemas.microsoft.com/office/drawing/2014/main" id="{CABB5C10-7009-484D-A5AA-293A8FEFAFC9}"/>
              </a:ext>
            </a:extLst>
          </p:cNvPr>
          <p:cNvSpPr>
            <a:spLocks/>
          </p:cNvSpPr>
          <p:nvPr userDrawn="1"/>
        </p:nvSpPr>
        <p:spPr bwMode="gray">
          <a:xfrm>
            <a:off x="-1647360" y="0"/>
            <a:ext cx="1553947" cy="887767"/>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lstStyle/>
          <a:p>
            <a:pPr algn="l">
              <a:lnSpc>
                <a:spcPct val="99000"/>
              </a:lnSpc>
            </a:pPr>
            <a:r>
              <a:rPr lang="en-GB" sz="1000" noProof="1">
                <a:solidFill>
                  <a:schemeClr val="tx1"/>
                </a:solidFill>
                <a:latin typeface="+mj-lt"/>
              </a:rPr>
              <a:t>Accent in title: select</a:t>
            </a:r>
            <a:r>
              <a:rPr lang="en-GB" sz="1000" baseline="0" noProof="1">
                <a:solidFill>
                  <a:schemeClr val="tx1"/>
                </a:solidFill>
                <a:latin typeface="+mj-lt"/>
              </a:rPr>
              <a:t> text and change font into </a:t>
            </a:r>
            <a:r>
              <a:rPr lang="en-GB" sz="1000" b="0" u="sng" baseline="0" noProof="1">
                <a:solidFill>
                  <a:schemeClr val="accent1"/>
                </a:solidFill>
                <a:latin typeface="+mn-lt"/>
              </a:rPr>
              <a:t>Poppins</a:t>
            </a:r>
            <a:r>
              <a:rPr lang="en-GB" sz="1000" baseline="0" noProof="1">
                <a:solidFill>
                  <a:schemeClr val="tx1"/>
                </a:solidFill>
                <a:latin typeface="+mj-lt"/>
              </a:rPr>
              <a:t>. Apply Theme Color Accent 1 and underlined. </a:t>
            </a:r>
            <a:endParaRPr lang="en-GB" sz="1000" noProof="1">
              <a:solidFill>
                <a:schemeClr val="tx1"/>
              </a:solidFill>
              <a:latin typeface="+mj-lt"/>
            </a:endParaRPr>
          </a:p>
        </p:txBody>
      </p:sp>
    </p:spTree>
    <p:extLst>
      <p:ext uri="{BB962C8B-B14F-4D97-AF65-F5344CB8AC3E}">
        <p14:creationId xmlns:p14="http://schemas.microsoft.com/office/powerpoint/2010/main" val="15224217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Empty">
    <p:bg bwMode="gray">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477145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Title Slide">
    <p:bg bwMode="gray">
      <p:bgPr>
        <a:solidFill>
          <a:srgbClr val="FFFFFF"/>
        </a:solidFill>
        <a:effectLst/>
      </p:bgPr>
    </p:bg>
    <p:spTree>
      <p:nvGrpSpPr>
        <p:cNvPr id="1" name=""/>
        <p:cNvGrpSpPr/>
        <p:nvPr/>
      </p:nvGrpSpPr>
      <p:grpSpPr>
        <a:xfrm>
          <a:off x="0" y="0"/>
          <a:ext cx="0" cy="0"/>
          <a:chOff x="0" y="0"/>
          <a:chExt cx="0" cy="0"/>
        </a:xfrm>
      </p:grpSpPr>
      <p:sp>
        <p:nvSpPr>
          <p:cNvPr id="11" name="Rectangle 1">
            <a:extLst>
              <a:ext uri="{FF2B5EF4-FFF2-40B4-BE49-F238E27FC236}">
                <a16:creationId xmlns:a16="http://schemas.microsoft.com/office/drawing/2014/main" id="{23856252-6D48-4F5A-8112-3D72D1E0946B}"/>
              </a:ext>
            </a:extLst>
          </p:cNvPr>
          <p:cNvSpPr>
            <a:spLocks noSelect="1" noChangeArrowheads="1"/>
          </p:cNvSpPr>
          <p:nvPr userDrawn="1"/>
        </p:nvSpPr>
        <p:spPr bwMode="gray">
          <a:xfrm>
            <a:off x="-1" y="0"/>
            <a:ext cx="12193200" cy="5840413"/>
          </a:xfrm>
          <a:prstGeom prst="rect">
            <a:avLst/>
          </a:prstGeom>
          <a:solidFill>
            <a:srgbClr val="FFDAD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nvGrpSpPr>
          <p:cNvPr id="12" name="Group 2">
            <a:extLst>
              <a:ext uri="{FF2B5EF4-FFF2-40B4-BE49-F238E27FC236}">
                <a16:creationId xmlns:a16="http://schemas.microsoft.com/office/drawing/2014/main" id="{1590AD03-5768-4365-95C7-B41D626076F6}"/>
              </a:ext>
            </a:extLst>
          </p:cNvPr>
          <p:cNvGrpSpPr>
            <a:grpSpLocks noSelect="1"/>
          </p:cNvGrpSpPr>
          <p:nvPr userDrawn="1"/>
        </p:nvGrpSpPr>
        <p:grpSpPr bwMode="gray">
          <a:xfrm>
            <a:off x="6316469" y="0"/>
            <a:ext cx="5880100" cy="6853238"/>
            <a:chOff x="6307138" y="0"/>
            <a:chExt cx="5880100" cy="6853238"/>
          </a:xfrm>
        </p:grpSpPr>
        <p:sp>
          <p:nvSpPr>
            <p:cNvPr id="14" name="Freeform 6">
              <a:extLst>
                <a:ext uri="{FF2B5EF4-FFF2-40B4-BE49-F238E27FC236}">
                  <a16:creationId xmlns:a16="http://schemas.microsoft.com/office/drawing/2014/main" id="{35D6B097-A898-47F1-B98A-62385EF1D14A}"/>
                </a:ext>
              </a:extLst>
            </p:cNvPr>
            <p:cNvSpPr>
              <a:spLocks noSelect="1"/>
            </p:cNvSpPr>
            <p:nvPr userDrawn="1"/>
          </p:nvSpPr>
          <p:spPr bwMode="gray">
            <a:xfrm>
              <a:off x="6307138" y="0"/>
              <a:ext cx="3328988" cy="6853238"/>
            </a:xfrm>
            <a:custGeom>
              <a:avLst/>
              <a:gdLst>
                <a:gd name="T0" fmla="*/ 6318 w 10492"/>
                <a:gd name="T1" fmla="*/ 10994 h 21600"/>
                <a:gd name="T2" fmla="*/ 8171 w 10492"/>
                <a:gd name="T3" fmla="*/ 0 h 21600"/>
                <a:gd name="T4" fmla="*/ 7878 w 10492"/>
                <a:gd name="T5" fmla="*/ 0 h 21600"/>
                <a:gd name="T6" fmla="*/ 1538 w 10492"/>
                <a:gd name="T7" fmla="*/ 15462 h 21600"/>
                <a:gd name="T8" fmla="*/ 74 w 10492"/>
                <a:gd name="T9" fmla="*/ 21600 h 21600"/>
                <a:gd name="T10" fmla="*/ 9700 w 10492"/>
                <a:gd name="T11" fmla="*/ 21600 h 21600"/>
                <a:gd name="T12" fmla="*/ 6318 w 10492"/>
                <a:gd name="T13" fmla="*/ 10994 h 21600"/>
              </a:gdLst>
              <a:ahLst/>
              <a:cxnLst>
                <a:cxn ang="0">
                  <a:pos x="T0" y="T1"/>
                </a:cxn>
                <a:cxn ang="0">
                  <a:pos x="T2" y="T3"/>
                </a:cxn>
                <a:cxn ang="0">
                  <a:pos x="T4" y="T5"/>
                </a:cxn>
                <a:cxn ang="0">
                  <a:pos x="T6" y="T7"/>
                </a:cxn>
                <a:cxn ang="0">
                  <a:pos x="T8" y="T9"/>
                </a:cxn>
                <a:cxn ang="0">
                  <a:pos x="T10" y="T11"/>
                </a:cxn>
                <a:cxn ang="0">
                  <a:pos x="T12" y="T13"/>
                </a:cxn>
              </a:cxnLst>
              <a:rect l="0" t="0" r="r" b="b"/>
              <a:pathLst>
                <a:path w="10492" h="21600">
                  <a:moveTo>
                    <a:pt x="6318" y="10994"/>
                  </a:moveTo>
                  <a:cubicBezTo>
                    <a:pt x="5608" y="8983"/>
                    <a:pt x="6429" y="4047"/>
                    <a:pt x="8171" y="0"/>
                  </a:cubicBezTo>
                  <a:cubicBezTo>
                    <a:pt x="7878" y="0"/>
                    <a:pt x="7878" y="0"/>
                    <a:pt x="7878" y="0"/>
                  </a:cubicBezTo>
                  <a:cubicBezTo>
                    <a:pt x="4644" y="3448"/>
                    <a:pt x="3317" y="9824"/>
                    <a:pt x="1538" y="15462"/>
                  </a:cubicBezTo>
                  <a:cubicBezTo>
                    <a:pt x="726" y="18256"/>
                    <a:pt x="0" y="19976"/>
                    <a:pt x="74" y="21600"/>
                  </a:cubicBezTo>
                  <a:cubicBezTo>
                    <a:pt x="9700" y="21600"/>
                    <a:pt x="9700" y="21600"/>
                    <a:pt x="9700" y="21600"/>
                  </a:cubicBezTo>
                  <a:cubicBezTo>
                    <a:pt x="10492" y="17838"/>
                    <a:pt x="7252" y="13641"/>
                    <a:pt x="6318" y="10994"/>
                  </a:cubicBezTo>
                  <a:close/>
                </a:path>
              </a:pathLst>
            </a:custGeom>
            <a:blipFill>
              <a:blip r:embed="rId2"/>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15" name="Freeform 7">
              <a:extLst>
                <a:ext uri="{FF2B5EF4-FFF2-40B4-BE49-F238E27FC236}">
                  <a16:creationId xmlns:a16="http://schemas.microsoft.com/office/drawing/2014/main" id="{65B9FBFC-D722-43EC-ACEB-6CBEAB52C80A}"/>
                </a:ext>
              </a:extLst>
            </p:cNvPr>
            <p:cNvSpPr>
              <a:spLocks noSelect="1"/>
            </p:cNvSpPr>
            <p:nvPr userDrawn="1"/>
          </p:nvSpPr>
          <p:spPr bwMode="gray">
            <a:xfrm>
              <a:off x="6796088" y="0"/>
              <a:ext cx="5391150" cy="4905375"/>
            </a:xfrm>
            <a:custGeom>
              <a:avLst/>
              <a:gdLst>
                <a:gd name="T0" fmla="*/ 6341 w 16993"/>
                <a:gd name="T1" fmla="*/ 0 h 15462"/>
                <a:gd name="T2" fmla="*/ 0 w 16993"/>
                <a:gd name="T3" fmla="*/ 15462 h 15462"/>
                <a:gd name="T4" fmla="*/ 4563 w 16993"/>
                <a:gd name="T5" fmla="*/ 13390 h 15462"/>
                <a:gd name="T6" fmla="*/ 12621 w 16993"/>
                <a:gd name="T7" fmla="*/ 14674 h 15462"/>
                <a:gd name="T8" fmla="*/ 16993 w 16993"/>
                <a:gd name="T9" fmla="*/ 13548 h 15462"/>
                <a:gd name="T10" fmla="*/ 16993 w 16993"/>
                <a:gd name="T11" fmla="*/ 0 h 15462"/>
                <a:gd name="T12" fmla="*/ 6341 w 16993"/>
                <a:gd name="T13" fmla="*/ 0 h 15462"/>
              </a:gdLst>
              <a:ahLst/>
              <a:cxnLst>
                <a:cxn ang="0">
                  <a:pos x="T0" y="T1"/>
                </a:cxn>
                <a:cxn ang="0">
                  <a:pos x="T2" y="T3"/>
                </a:cxn>
                <a:cxn ang="0">
                  <a:pos x="T4" y="T5"/>
                </a:cxn>
                <a:cxn ang="0">
                  <a:pos x="T6" y="T7"/>
                </a:cxn>
                <a:cxn ang="0">
                  <a:pos x="T8" y="T9"/>
                </a:cxn>
                <a:cxn ang="0">
                  <a:pos x="T10" y="T11"/>
                </a:cxn>
                <a:cxn ang="0">
                  <a:pos x="T12" y="T13"/>
                </a:cxn>
              </a:cxnLst>
              <a:rect l="0" t="0" r="r" b="b"/>
              <a:pathLst>
                <a:path w="16993" h="15462">
                  <a:moveTo>
                    <a:pt x="6341" y="0"/>
                  </a:moveTo>
                  <a:cubicBezTo>
                    <a:pt x="3106" y="3448"/>
                    <a:pt x="1779" y="9824"/>
                    <a:pt x="0" y="15462"/>
                  </a:cubicBezTo>
                  <a:cubicBezTo>
                    <a:pt x="402" y="14121"/>
                    <a:pt x="2554" y="12781"/>
                    <a:pt x="4563" y="13390"/>
                  </a:cubicBezTo>
                  <a:cubicBezTo>
                    <a:pt x="7293" y="14217"/>
                    <a:pt x="10269" y="14744"/>
                    <a:pt x="12621" y="14674"/>
                  </a:cubicBezTo>
                  <a:cubicBezTo>
                    <a:pt x="14348" y="14622"/>
                    <a:pt x="15803" y="14211"/>
                    <a:pt x="16993" y="13548"/>
                  </a:cubicBezTo>
                  <a:cubicBezTo>
                    <a:pt x="16993" y="0"/>
                    <a:pt x="16993" y="0"/>
                    <a:pt x="16993" y="0"/>
                  </a:cubicBezTo>
                  <a:lnTo>
                    <a:pt x="6341" y="0"/>
                  </a:lnTo>
                  <a:close/>
                </a:path>
              </a:pathLst>
            </a:custGeom>
            <a:solidFill>
              <a:srgbClr val="FF6C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sp>
        <p:nvSpPr>
          <p:cNvPr id="16" name="Rectangle 3">
            <a:extLst>
              <a:ext uri="{FF2B5EF4-FFF2-40B4-BE49-F238E27FC236}">
                <a16:creationId xmlns:a16="http://schemas.microsoft.com/office/drawing/2014/main" id="{093019B9-3672-48D7-9C25-88E297B11428}"/>
              </a:ext>
            </a:extLst>
          </p:cNvPr>
          <p:cNvSpPr>
            <a:spLocks noSelect="1" noChangeArrowheads="1"/>
          </p:cNvSpPr>
          <p:nvPr userDrawn="1"/>
        </p:nvSpPr>
        <p:spPr bwMode="gray">
          <a:xfrm>
            <a:off x="4763" y="5835650"/>
            <a:ext cx="12182475" cy="10223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8" name="Title 4 [PHJU]">
            <a:extLst>
              <a:ext uri="{FF2B5EF4-FFF2-40B4-BE49-F238E27FC236}">
                <a16:creationId xmlns:a16="http://schemas.microsoft.com/office/drawing/2014/main" id="{964651BA-6F7F-42CE-BC6C-6C814FBF63F1}"/>
              </a:ext>
            </a:extLst>
          </p:cNvPr>
          <p:cNvSpPr>
            <a:spLocks noGrp="1" noSelect="1"/>
          </p:cNvSpPr>
          <p:nvPr>
            <p:ph type="title" hasCustomPrompt="1"/>
          </p:nvPr>
        </p:nvSpPr>
        <p:spPr bwMode="gray">
          <a:xfrm>
            <a:off x="453346" y="411231"/>
            <a:ext cx="5300092" cy="1916793"/>
          </a:xfrm>
        </p:spPr>
        <p:txBody>
          <a:bodyPr/>
          <a:lstStyle>
            <a:lvl1pPr>
              <a:lnSpc>
                <a:spcPct val="83000"/>
              </a:lnSpc>
              <a:defRPr sz="6800">
                <a:solidFill>
                  <a:schemeClr val="accent2"/>
                </a:solidFill>
              </a:defRPr>
            </a:lvl1pPr>
          </a:lstStyle>
          <a:p>
            <a:r>
              <a:rPr lang="en-GB" noProof="0"/>
              <a:t>[Title]</a:t>
            </a:r>
          </a:p>
        </p:txBody>
      </p:sp>
      <p:sp>
        <p:nvSpPr>
          <p:cNvPr id="3" name="Subtitle 5 [PHJU]"/>
          <p:cNvSpPr>
            <a:spLocks noGrp="1" noSelect="1"/>
          </p:cNvSpPr>
          <p:nvPr>
            <p:ph type="subTitle" idx="1" hasCustomPrompt="1"/>
          </p:nvPr>
        </p:nvSpPr>
        <p:spPr bwMode="gray">
          <a:xfrm>
            <a:off x="453240" y="2729202"/>
            <a:ext cx="5300092" cy="862431"/>
          </a:xfrm>
        </p:spPr>
        <p:txBody>
          <a:bodyPr/>
          <a:lstStyle>
            <a:lvl1pPr marL="0" indent="0" algn="l">
              <a:lnSpc>
                <a:spcPct val="100000"/>
              </a:lnSpc>
              <a:buNone/>
              <a:defRPr sz="22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[Subtitle (max. 2 lines)]</a:t>
            </a:r>
          </a:p>
        </p:txBody>
      </p:sp>
      <p:grpSp>
        <p:nvGrpSpPr>
          <p:cNvPr id="21" name="Group 7">
            <a:extLst>
              <a:ext uri="{FF2B5EF4-FFF2-40B4-BE49-F238E27FC236}">
                <a16:creationId xmlns:a16="http://schemas.microsoft.com/office/drawing/2014/main" id="{F19BD91C-615A-4126-B771-31C1BD326A68}"/>
              </a:ext>
            </a:extLst>
          </p:cNvPr>
          <p:cNvGrpSpPr>
            <a:grpSpLocks noSelect="1" noChangeAspect="1"/>
          </p:cNvGrpSpPr>
          <p:nvPr userDrawn="1"/>
        </p:nvGrpSpPr>
        <p:grpSpPr bwMode="gray">
          <a:xfrm>
            <a:off x="447840" y="5947200"/>
            <a:ext cx="1413000" cy="800602"/>
            <a:chOff x="26" y="0"/>
            <a:chExt cx="7628" cy="4322"/>
          </a:xfrm>
        </p:grpSpPr>
        <p:sp>
          <p:nvSpPr>
            <p:cNvPr id="23" name="Freeform 5" hidden="1">
              <a:extLst>
                <a:ext uri="{FF2B5EF4-FFF2-40B4-BE49-F238E27FC236}">
                  <a16:creationId xmlns:a16="http://schemas.microsoft.com/office/drawing/2014/main" id="{1A05272E-971E-4488-B6A3-9B8C3CF62345}"/>
                </a:ext>
              </a:extLst>
            </p:cNvPr>
            <p:cNvSpPr>
              <a:spLocks noSelect="1"/>
            </p:cNvSpPr>
            <p:nvPr userDrawn="1"/>
          </p:nvSpPr>
          <p:spPr bwMode="gray">
            <a:xfrm>
              <a:off x="133" y="3049"/>
              <a:ext cx="3779" cy="1273"/>
            </a:xfrm>
            <a:custGeom>
              <a:avLst/>
              <a:gdLst>
                <a:gd name="T0" fmla="*/ 49 w 12914"/>
                <a:gd name="T1" fmla="*/ 83 h 4346"/>
                <a:gd name="T2" fmla="*/ 4 w 12914"/>
                <a:gd name="T3" fmla="*/ 4243 h 4346"/>
                <a:gd name="T4" fmla="*/ 384 w 12914"/>
                <a:gd name="T5" fmla="*/ 4289 h 4346"/>
                <a:gd name="T6" fmla="*/ 430 w 12914"/>
                <a:gd name="T7" fmla="*/ 2423 h 4346"/>
                <a:gd name="T8" fmla="*/ 2125 w 12914"/>
                <a:gd name="T9" fmla="*/ 2090 h 4346"/>
                <a:gd name="T10" fmla="*/ 1349 w 12914"/>
                <a:gd name="T11" fmla="*/ 83 h 4346"/>
                <a:gd name="T12" fmla="*/ 1295 w 12914"/>
                <a:gd name="T13" fmla="*/ 2051 h 4346"/>
                <a:gd name="T14" fmla="*/ 431 w 12914"/>
                <a:gd name="T15" fmla="*/ 2027 h 4346"/>
                <a:gd name="T16" fmla="*/ 455 w 12914"/>
                <a:gd name="T17" fmla="*/ 455 h 4346"/>
                <a:gd name="T18" fmla="*/ 1997 w 12914"/>
                <a:gd name="T19" fmla="*/ 1259 h 4346"/>
                <a:gd name="T20" fmla="*/ 4444 w 12914"/>
                <a:gd name="T21" fmla="*/ 1679 h 4346"/>
                <a:gd name="T22" fmla="*/ 4090 w 12914"/>
                <a:gd name="T23" fmla="*/ 1679 h 4346"/>
                <a:gd name="T24" fmla="*/ 3476 w 12914"/>
                <a:gd name="T25" fmla="*/ 4229 h 4346"/>
                <a:gd name="T26" fmla="*/ 3110 w 12914"/>
                <a:gd name="T27" fmla="*/ 4289 h 4346"/>
                <a:gd name="T28" fmla="*/ 3050 w 12914"/>
                <a:gd name="T29" fmla="*/ 1313 h 4346"/>
                <a:gd name="T30" fmla="*/ 3416 w 12914"/>
                <a:gd name="T31" fmla="*/ 1253 h 4346"/>
                <a:gd name="T32" fmla="*/ 3476 w 12914"/>
                <a:gd name="T33" fmla="*/ 1703 h 4346"/>
                <a:gd name="T34" fmla="*/ 3773 w 12914"/>
                <a:gd name="T35" fmla="*/ 1352 h 4346"/>
                <a:gd name="T36" fmla="*/ 4516 w 12914"/>
                <a:gd name="T37" fmla="*/ 1367 h 4346"/>
                <a:gd name="T38" fmla="*/ 5059 w 12914"/>
                <a:gd name="T39" fmla="*/ 605 h 4346"/>
                <a:gd name="T40" fmla="*/ 5506 w 12914"/>
                <a:gd name="T41" fmla="*/ 4229 h 4346"/>
                <a:gd name="T42" fmla="*/ 5140 w 12914"/>
                <a:gd name="T43" fmla="*/ 4289 h 4346"/>
                <a:gd name="T44" fmla="*/ 5080 w 12914"/>
                <a:gd name="T45" fmla="*/ 1313 h 4346"/>
                <a:gd name="T46" fmla="*/ 5446 w 12914"/>
                <a:gd name="T47" fmla="*/ 1253 h 4346"/>
                <a:gd name="T48" fmla="*/ 5506 w 12914"/>
                <a:gd name="T49" fmla="*/ 4229 h 4346"/>
                <a:gd name="T50" fmla="*/ 9976 w 12914"/>
                <a:gd name="T51" fmla="*/ 4289 h 4346"/>
                <a:gd name="T52" fmla="*/ 9616 w 12914"/>
                <a:gd name="T53" fmla="*/ 4229 h 4346"/>
                <a:gd name="T54" fmla="*/ 9038 w 12914"/>
                <a:gd name="T55" fmla="*/ 1583 h 4346"/>
                <a:gd name="T56" fmla="*/ 8438 w 12914"/>
                <a:gd name="T57" fmla="*/ 4229 h 4346"/>
                <a:gd name="T58" fmla="*/ 8072 w 12914"/>
                <a:gd name="T59" fmla="*/ 4289 h 4346"/>
                <a:gd name="T60" fmla="*/ 8012 w 12914"/>
                <a:gd name="T61" fmla="*/ 2273 h 4346"/>
                <a:gd name="T62" fmla="*/ 7003 w 12914"/>
                <a:gd name="T63" fmla="*/ 1766 h 4346"/>
                <a:gd name="T64" fmla="*/ 6796 w 12914"/>
                <a:gd name="T65" fmla="*/ 4289 h 4346"/>
                <a:gd name="T66" fmla="*/ 6415 w 12914"/>
                <a:gd name="T67" fmla="*/ 4243 h 4346"/>
                <a:gd name="T68" fmla="*/ 6461 w 12914"/>
                <a:gd name="T69" fmla="*/ 1253 h 4346"/>
                <a:gd name="T70" fmla="*/ 6841 w 12914"/>
                <a:gd name="T71" fmla="*/ 1298 h 4346"/>
                <a:gd name="T72" fmla="*/ 6850 w 12914"/>
                <a:gd name="T73" fmla="*/ 1538 h 4346"/>
                <a:gd name="T74" fmla="*/ 7573 w 12914"/>
                <a:gd name="T75" fmla="*/ 1209 h 4346"/>
                <a:gd name="T76" fmla="*/ 8365 w 12914"/>
                <a:gd name="T77" fmla="*/ 1665 h 4346"/>
                <a:gd name="T78" fmla="*/ 9805 w 12914"/>
                <a:gd name="T79" fmla="*/ 1478 h 4346"/>
                <a:gd name="T80" fmla="*/ 11194 w 12914"/>
                <a:gd name="T81" fmla="*/ 2950 h 4346"/>
                <a:gd name="T82" fmla="*/ 12910 w 12914"/>
                <a:gd name="T83" fmla="*/ 2890 h 4346"/>
                <a:gd name="T84" fmla="*/ 11818 w 12914"/>
                <a:gd name="T85" fmla="*/ 1204 h 4346"/>
                <a:gd name="T86" fmla="*/ 10744 w 12914"/>
                <a:gd name="T87" fmla="*/ 2599 h 4346"/>
                <a:gd name="T88" fmla="*/ 10780 w 12914"/>
                <a:gd name="T89" fmla="*/ 3481 h 4346"/>
                <a:gd name="T90" fmla="*/ 12490 w 12914"/>
                <a:gd name="T91" fmla="*/ 4147 h 4346"/>
                <a:gd name="T92" fmla="*/ 12820 w 12914"/>
                <a:gd name="T93" fmla="*/ 3547 h 4346"/>
                <a:gd name="T94" fmla="*/ 12472 w 12914"/>
                <a:gd name="T95" fmla="*/ 3535 h 4346"/>
                <a:gd name="T96" fmla="*/ 11389 w 12914"/>
                <a:gd name="T97" fmla="*/ 3806 h 4346"/>
                <a:gd name="T98" fmla="*/ 11170 w 12914"/>
                <a:gd name="T99" fmla="*/ 2968 h 4346"/>
                <a:gd name="T100" fmla="*/ 11383 w 12914"/>
                <a:gd name="T101" fmla="*/ 1738 h 4346"/>
                <a:gd name="T102" fmla="*/ 12261 w 12914"/>
                <a:gd name="T103" fmla="*/ 1741 h 4346"/>
                <a:gd name="T104" fmla="*/ 12485 w 12914"/>
                <a:gd name="T105" fmla="*/ 2581 h 4346"/>
                <a:gd name="T106" fmla="*/ 11189 w 12914"/>
                <a:gd name="T107" fmla="*/ 2599 h 4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914" h="4346">
                  <a:moveTo>
                    <a:pt x="1349" y="83"/>
                  </a:moveTo>
                  <a:cubicBezTo>
                    <a:pt x="64" y="83"/>
                    <a:pt x="64" y="83"/>
                    <a:pt x="64" y="83"/>
                  </a:cubicBezTo>
                  <a:cubicBezTo>
                    <a:pt x="59" y="82"/>
                    <a:pt x="54" y="82"/>
                    <a:pt x="49" y="83"/>
                  </a:cubicBezTo>
                  <a:cubicBezTo>
                    <a:pt x="20" y="87"/>
                    <a:pt x="0" y="114"/>
                    <a:pt x="4" y="143"/>
                  </a:cubicBezTo>
                  <a:cubicBezTo>
                    <a:pt x="4" y="4229"/>
                    <a:pt x="4" y="4229"/>
                    <a:pt x="4" y="4229"/>
                  </a:cubicBezTo>
                  <a:cubicBezTo>
                    <a:pt x="3" y="4234"/>
                    <a:pt x="3" y="4239"/>
                    <a:pt x="4" y="4243"/>
                  </a:cubicBezTo>
                  <a:cubicBezTo>
                    <a:pt x="8" y="4273"/>
                    <a:pt x="34" y="4293"/>
                    <a:pt x="64" y="4289"/>
                  </a:cubicBezTo>
                  <a:cubicBezTo>
                    <a:pt x="370" y="4289"/>
                    <a:pt x="370" y="4289"/>
                    <a:pt x="370" y="4289"/>
                  </a:cubicBezTo>
                  <a:cubicBezTo>
                    <a:pt x="374" y="4289"/>
                    <a:pt x="379" y="4289"/>
                    <a:pt x="384" y="4289"/>
                  </a:cubicBezTo>
                  <a:cubicBezTo>
                    <a:pt x="413" y="4285"/>
                    <a:pt x="434" y="4258"/>
                    <a:pt x="430" y="4229"/>
                  </a:cubicBezTo>
                  <a:cubicBezTo>
                    <a:pt x="430" y="2429"/>
                    <a:pt x="430" y="2429"/>
                    <a:pt x="430" y="2429"/>
                  </a:cubicBezTo>
                  <a:cubicBezTo>
                    <a:pt x="429" y="2427"/>
                    <a:pt x="429" y="2425"/>
                    <a:pt x="430" y="2423"/>
                  </a:cubicBezTo>
                  <a:cubicBezTo>
                    <a:pt x="431" y="2411"/>
                    <a:pt x="442" y="2403"/>
                    <a:pt x="454" y="2405"/>
                  </a:cubicBezTo>
                  <a:cubicBezTo>
                    <a:pt x="1349" y="2405"/>
                    <a:pt x="1349" y="2405"/>
                    <a:pt x="1349" y="2405"/>
                  </a:cubicBezTo>
                  <a:cubicBezTo>
                    <a:pt x="1669" y="2405"/>
                    <a:pt x="1927" y="2300"/>
                    <a:pt x="2125" y="2090"/>
                  </a:cubicBezTo>
                  <a:cubicBezTo>
                    <a:pt x="2323" y="1884"/>
                    <a:pt x="2422" y="1605"/>
                    <a:pt x="2422" y="1253"/>
                  </a:cubicBezTo>
                  <a:cubicBezTo>
                    <a:pt x="2422" y="900"/>
                    <a:pt x="2323" y="617"/>
                    <a:pt x="2125" y="404"/>
                  </a:cubicBezTo>
                  <a:cubicBezTo>
                    <a:pt x="1927" y="190"/>
                    <a:pt x="1669" y="83"/>
                    <a:pt x="1349" y="83"/>
                  </a:cubicBezTo>
                  <a:close/>
                  <a:moveTo>
                    <a:pt x="1805" y="1835"/>
                  </a:moveTo>
                  <a:cubicBezTo>
                    <a:pt x="1804" y="1835"/>
                    <a:pt x="1804" y="1835"/>
                    <a:pt x="1804" y="1835"/>
                  </a:cubicBezTo>
                  <a:cubicBezTo>
                    <a:pt x="1675" y="1979"/>
                    <a:pt x="1488" y="2058"/>
                    <a:pt x="1295" y="2051"/>
                  </a:cubicBezTo>
                  <a:cubicBezTo>
                    <a:pt x="455" y="2051"/>
                    <a:pt x="455" y="2051"/>
                    <a:pt x="455" y="2051"/>
                  </a:cubicBezTo>
                  <a:cubicBezTo>
                    <a:pt x="453" y="2051"/>
                    <a:pt x="451" y="2051"/>
                    <a:pt x="449" y="2051"/>
                  </a:cubicBezTo>
                  <a:cubicBezTo>
                    <a:pt x="437" y="2049"/>
                    <a:pt x="429" y="2038"/>
                    <a:pt x="431" y="2027"/>
                  </a:cubicBezTo>
                  <a:cubicBezTo>
                    <a:pt x="431" y="479"/>
                    <a:pt x="431" y="479"/>
                    <a:pt x="431" y="479"/>
                  </a:cubicBezTo>
                  <a:cubicBezTo>
                    <a:pt x="431" y="477"/>
                    <a:pt x="431" y="475"/>
                    <a:pt x="431" y="473"/>
                  </a:cubicBezTo>
                  <a:cubicBezTo>
                    <a:pt x="432" y="461"/>
                    <a:pt x="443" y="453"/>
                    <a:pt x="455" y="455"/>
                  </a:cubicBezTo>
                  <a:cubicBezTo>
                    <a:pt x="1295" y="455"/>
                    <a:pt x="1295" y="455"/>
                    <a:pt x="1295" y="455"/>
                  </a:cubicBezTo>
                  <a:cubicBezTo>
                    <a:pt x="1489" y="447"/>
                    <a:pt x="1677" y="528"/>
                    <a:pt x="1805" y="674"/>
                  </a:cubicBezTo>
                  <a:cubicBezTo>
                    <a:pt x="1933" y="820"/>
                    <a:pt x="1997" y="1015"/>
                    <a:pt x="1997" y="1259"/>
                  </a:cubicBezTo>
                  <a:cubicBezTo>
                    <a:pt x="1997" y="1499"/>
                    <a:pt x="1933" y="1691"/>
                    <a:pt x="1805" y="1835"/>
                  </a:cubicBezTo>
                  <a:close/>
                  <a:moveTo>
                    <a:pt x="4516" y="1367"/>
                  </a:moveTo>
                  <a:cubicBezTo>
                    <a:pt x="4444" y="1679"/>
                    <a:pt x="4444" y="1679"/>
                    <a:pt x="4444" y="1679"/>
                  </a:cubicBezTo>
                  <a:cubicBezTo>
                    <a:pt x="4440" y="1719"/>
                    <a:pt x="4416" y="1731"/>
                    <a:pt x="4372" y="1715"/>
                  </a:cubicBezTo>
                  <a:cubicBezTo>
                    <a:pt x="4305" y="1686"/>
                    <a:pt x="4234" y="1672"/>
                    <a:pt x="4162" y="1673"/>
                  </a:cubicBezTo>
                  <a:cubicBezTo>
                    <a:pt x="4090" y="1679"/>
                    <a:pt x="4090" y="1679"/>
                    <a:pt x="4090" y="1679"/>
                  </a:cubicBezTo>
                  <a:cubicBezTo>
                    <a:pt x="3915" y="1681"/>
                    <a:pt x="3752" y="1766"/>
                    <a:pt x="3650" y="1907"/>
                  </a:cubicBezTo>
                  <a:cubicBezTo>
                    <a:pt x="3531" y="2062"/>
                    <a:pt x="3470" y="2252"/>
                    <a:pt x="3476" y="2447"/>
                  </a:cubicBezTo>
                  <a:cubicBezTo>
                    <a:pt x="3476" y="4229"/>
                    <a:pt x="3476" y="4229"/>
                    <a:pt x="3476" y="4229"/>
                  </a:cubicBezTo>
                  <a:cubicBezTo>
                    <a:pt x="3480" y="4258"/>
                    <a:pt x="3459" y="4285"/>
                    <a:pt x="3430" y="4289"/>
                  </a:cubicBezTo>
                  <a:cubicBezTo>
                    <a:pt x="3425" y="4289"/>
                    <a:pt x="3420" y="4289"/>
                    <a:pt x="3416" y="4289"/>
                  </a:cubicBezTo>
                  <a:cubicBezTo>
                    <a:pt x="3110" y="4289"/>
                    <a:pt x="3110" y="4289"/>
                    <a:pt x="3110" y="4289"/>
                  </a:cubicBezTo>
                  <a:cubicBezTo>
                    <a:pt x="3080" y="4293"/>
                    <a:pt x="3054" y="4273"/>
                    <a:pt x="3050" y="4243"/>
                  </a:cubicBezTo>
                  <a:cubicBezTo>
                    <a:pt x="3049" y="4239"/>
                    <a:pt x="3049" y="4234"/>
                    <a:pt x="3050" y="4229"/>
                  </a:cubicBezTo>
                  <a:cubicBezTo>
                    <a:pt x="3050" y="1313"/>
                    <a:pt x="3050" y="1313"/>
                    <a:pt x="3050" y="1313"/>
                  </a:cubicBezTo>
                  <a:cubicBezTo>
                    <a:pt x="3046" y="1284"/>
                    <a:pt x="3066" y="1257"/>
                    <a:pt x="3095" y="1253"/>
                  </a:cubicBezTo>
                  <a:cubicBezTo>
                    <a:pt x="3100" y="1252"/>
                    <a:pt x="3105" y="1252"/>
                    <a:pt x="3110" y="1253"/>
                  </a:cubicBezTo>
                  <a:cubicBezTo>
                    <a:pt x="3416" y="1253"/>
                    <a:pt x="3416" y="1253"/>
                    <a:pt x="3416" y="1253"/>
                  </a:cubicBezTo>
                  <a:cubicBezTo>
                    <a:pt x="3445" y="1249"/>
                    <a:pt x="3472" y="1269"/>
                    <a:pt x="3476" y="1298"/>
                  </a:cubicBezTo>
                  <a:cubicBezTo>
                    <a:pt x="3476" y="1303"/>
                    <a:pt x="3476" y="1308"/>
                    <a:pt x="3476" y="1313"/>
                  </a:cubicBezTo>
                  <a:cubicBezTo>
                    <a:pt x="3476" y="1703"/>
                    <a:pt x="3476" y="1703"/>
                    <a:pt x="3476" y="1703"/>
                  </a:cubicBezTo>
                  <a:cubicBezTo>
                    <a:pt x="3476" y="1715"/>
                    <a:pt x="3479" y="1721"/>
                    <a:pt x="3485" y="1721"/>
                  </a:cubicBezTo>
                  <a:cubicBezTo>
                    <a:pt x="3491" y="1721"/>
                    <a:pt x="3496" y="1717"/>
                    <a:pt x="3500" y="1709"/>
                  </a:cubicBezTo>
                  <a:cubicBezTo>
                    <a:pt x="3559" y="1568"/>
                    <a:pt x="3653" y="1446"/>
                    <a:pt x="3773" y="1352"/>
                  </a:cubicBezTo>
                  <a:cubicBezTo>
                    <a:pt x="3890" y="1265"/>
                    <a:pt x="4032" y="1220"/>
                    <a:pt x="4178" y="1223"/>
                  </a:cubicBezTo>
                  <a:cubicBezTo>
                    <a:pt x="4285" y="1219"/>
                    <a:pt x="4391" y="1244"/>
                    <a:pt x="4486" y="1295"/>
                  </a:cubicBezTo>
                  <a:cubicBezTo>
                    <a:pt x="4514" y="1307"/>
                    <a:pt x="4527" y="1339"/>
                    <a:pt x="4516" y="1367"/>
                  </a:cubicBezTo>
                  <a:close/>
                  <a:moveTo>
                    <a:pt x="5542" y="122"/>
                  </a:moveTo>
                  <a:cubicBezTo>
                    <a:pt x="5670" y="260"/>
                    <a:pt x="5663" y="476"/>
                    <a:pt x="5525" y="605"/>
                  </a:cubicBezTo>
                  <a:cubicBezTo>
                    <a:pt x="5394" y="727"/>
                    <a:pt x="5190" y="727"/>
                    <a:pt x="5059" y="605"/>
                  </a:cubicBezTo>
                  <a:cubicBezTo>
                    <a:pt x="4930" y="467"/>
                    <a:pt x="4938" y="251"/>
                    <a:pt x="5076" y="122"/>
                  </a:cubicBezTo>
                  <a:cubicBezTo>
                    <a:pt x="5207" y="0"/>
                    <a:pt x="5410" y="0"/>
                    <a:pt x="5542" y="122"/>
                  </a:cubicBezTo>
                  <a:close/>
                  <a:moveTo>
                    <a:pt x="5506" y="4229"/>
                  </a:moveTo>
                  <a:cubicBezTo>
                    <a:pt x="5510" y="4258"/>
                    <a:pt x="5489" y="4285"/>
                    <a:pt x="5460" y="4289"/>
                  </a:cubicBezTo>
                  <a:cubicBezTo>
                    <a:pt x="5455" y="4289"/>
                    <a:pt x="5450" y="4289"/>
                    <a:pt x="5446" y="4289"/>
                  </a:cubicBezTo>
                  <a:cubicBezTo>
                    <a:pt x="5140" y="4289"/>
                    <a:pt x="5140" y="4289"/>
                    <a:pt x="5140" y="4289"/>
                  </a:cubicBezTo>
                  <a:cubicBezTo>
                    <a:pt x="5110" y="4293"/>
                    <a:pt x="5084" y="4273"/>
                    <a:pt x="5080" y="4243"/>
                  </a:cubicBezTo>
                  <a:cubicBezTo>
                    <a:pt x="5079" y="4239"/>
                    <a:pt x="5079" y="4234"/>
                    <a:pt x="5080" y="4229"/>
                  </a:cubicBezTo>
                  <a:cubicBezTo>
                    <a:pt x="5080" y="1313"/>
                    <a:pt x="5080" y="1313"/>
                    <a:pt x="5080" y="1313"/>
                  </a:cubicBezTo>
                  <a:cubicBezTo>
                    <a:pt x="5076" y="1284"/>
                    <a:pt x="5096" y="1257"/>
                    <a:pt x="5125" y="1253"/>
                  </a:cubicBezTo>
                  <a:cubicBezTo>
                    <a:pt x="5130" y="1252"/>
                    <a:pt x="5135" y="1252"/>
                    <a:pt x="5140" y="1253"/>
                  </a:cubicBezTo>
                  <a:cubicBezTo>
                    <a:pt x="5446" y="1253"/>
                    <a:pt x="5446" y="1253"/>
                    <a:pt x="5446" y="1253"/>
                  </a:cubicBezTo>
                  <a:cubicBezTo>
                    <a:pt x="5475" y="1249"/>
                    <a:pt x="5502" y="1269"/>
                    <a:pt x="5506" y="1298"/>
                  </a:cubicBezTo>
                  <a:cubicBezTo>
                    <a:pt x="5506" y="1303"/>
                    <a:pt x="5506" y="1308"/>
                    <a:pt x="5506" y="1313"/>
                  </a:cubicBezTo>
                  <a:lnTo>
                    <a:pt x="5506" y="4229"/>
                  </a:lnTo>
                  <a:close/>
                  <a:moveTo>
                    <a:pt x="10036" y="4229"/>
                  </a:moveTo>
                  <a:cubicBezTo>
                    <a:pt x="10040" y="4258"/>
                    <a:pt x="10019" y="4285"/>
                    <a:pt x="9990" y="4289"/>
                  </a:cubicBezTo>
                  <a:cubicBezTo>
                    <a:pt x="9985" y="4289"/>
                    <a:pt x="9980" y="4289"/>
                    <a:pt x="9976" y="4289"/>
                  </a:cubicBezTo>
                  <a:cubicBezTo>
                    <a:pt x="9676" y="4289"/>
                    <a:pt x="9676" y="4289"/>
                    <a:pt x="9676" y="4289"/>
                  </a:cubicBezTo>
                  <a:cubicBezTo>
                    <a:pt x="9646" y="4293"/>
                    <a:pt x="9620" y="4273"/>
                    <a:pt x="9616" y="4243"/>
                  </a:cubicBezTo>
                  <a:cubicBezTo>
                    <a:pt x="9615" y="4239"/>
                    <a:pt x="9615" y="4234"/>
                    <a:pt x="9616" y="4229"/>
                  </a:cubicBezTo>
                  <a:cubicBezTo>
                    <a:pt x="9616" y="2273"/>
                    <a:pt x="9616" y="2273"/>
                    <a:pt x="9616" y="2273"/>
                  </a:cubicBezTo>
                  <a:cubicBezTo>
                    <a:pt x="9616" y="2061"/>
                    <a:pt x="9562" y="1893"/>
                    <a:pt x="9456" y="1769"/>
                  </a:cubicBezTo>
                  <a:cubicBezTo>
                    <a:pt x="9352" y="1646"/>
                    <a:pt x="9199" y="1577"/>
                    <a:pt x="9038" y="1583"/>
                  </a:cubicBezTo>
                  <a:cubicBezTo>
                    <a:pt x="8873" y="1576"/>
                    <a:pt x="8714" y="1644"/>
                    <a:pt x="8604" y="1766"/>
                  </a:cubicBezTo>
                  <a:cubicBezTo>
                    <a:pt x="8494" y="1888"/>
                    <a:pt x="8439" y="2053"/>
                    <a:pt x="8438" y="2261"/>
                  </a:cubicBezTo>
                  <a:cubicBezTo>
                    <a:pt x="8438" y="4229"/>
                    <a:pt x="8438" y="4229"/>
                    <a:pt x="8438" y="4229"/>
                  </a:cubicBezTo>
                  <a:cubicBezTo>
                    <a:pt x="8442" y="4258"/>
                    <a:pt x="8422" y="4285"/>
                    <a:pt x="8393" y="4289"/>
                  </a:cubicBezTo>
                  <a:cubicBezTo>
                    <a:pt x="8388" y="4289"/>
                    <a:pt x="8383" y="4289"/>
                    <a:pt x="8378" y="4289"/>
                  </a:cubicBezTo>
                  <a:cubicBezTo>
                    <a:pt x="8072" y="4289"/>
                    <a:pt x="8072" y="4289"/>
                    <a:pt x="8072" y="4289"/>
                  </a:cubicBezTo>
                  <a:cubicBezTo>
                    <a:pt x="8043" y="4293"/>
                    <a:pt x="8016" y="4273"/>
                    <a:pt x="8012" y="4243"/>
                  </a:cubicBezTo>
                  <a:cubicBezTo>
                    <a:pt x="8012" y="4239"/>
                    <a:pt x="8012" y="4234"/>
                    <a:pt x="8012" y="4229"/>
                  </a:cubicBezTo>
                  <a:cubicBezTo>
                    <a:pt x="8012" y="2273"/>
                    <a:pt x="8012" y="2273"/>
                    <a:pt x="8012" y="2273"/>
                  </a:cubicBezTo>
                  <a:cubicBezTo>
                    <a:pt x="8012" y="2061"/>
                    <a:pt x="7959" y="1893"/>
                    <a:pt x="7852" y="1769"/>
                  </a:cubicBezTo>
                  <a:cubicBezTo>
                    <a:pt x="7749" y="1646"/>
                    <a:pt x="7595" y="1577"/>
                    <a:pt x="7435" y="1583"/>
                  </a:cubicBezTo>
                  <a:cubicBezTo>
                    <a:pt x="7271" y="1576"/>
                    <a:pt x="7112" y="1643"/>
                    <a:pt x="7003" y="1766"/>
                  </a:cubicBezTo>
                  <a:cubicBezTo>
                    <a:pt x="6895" y="1888"/>
                    <a:pt x="6841" y="2053"/>
                    <a:pt x="6841" y="2261"/>
                  </a:cubicBezTo>
                  <a:cubicBezTo>
                    <a:pt x="6841" y="4229"/>
                    <a:pt x="6841" y="4229"/>
                    <a:pt x="6841" y="4229"/>
                  </a:cubicBezTo>
                  <a:cubicBezTo>
                    <a:pt x="6845" y="4258"/>
                    <a:pt x="6825" y="4285"/>
                    <a:pt x="6796" y="4289"/>
                  </a:cubicBezTo>
                  <a:cubicBezTo>
                    <a:pt x="6791" y="4289"/>
                    <a:pt x="6786" y="4289"/>
                    <a:pt x="6781" y="4289"/>
                  </a:cubicBezTo>
                  <a:cubicBezTo>
                    <a:pt x="6475" y="4289"/>
                    <a:pt x="6475" y="4289"/>
                    <a:pt x="6475" y="4289"/>
                  </a:cubicBezTo>
                  <a:cubicBezTo>
                    <a:pt x="6446" y="4293"/>
                    <a:pt x="6419" y="4273"/>
                    <a:pt x="6415" y="4243"/>
                  </a:cubicBezTo>
                  <a:cubicBezTo>
                    <a:pt x="6415" y="4239"/>
                    <a:pt x="6415" y="4234"/>
                    <a:pt x="6415" y="4229"/>
                  </a:cubicBezTo>
                  <a:cubicBezTo>
                    <a:pt x="6415" y="1313"/>
                    <a:pt x="6415" y="1313"/>
                    <a:pt x="6415" y="1313"/>
                  </a:cubicBezTo>
                  <a:cubicBezTo>
                    <a:pt x="6411" y="1284"/>
                    <a:pt x="6431" y="1257"/>
                    <a:pt x="6461" y="1253"/>
                  </a:cubicBezTo>
                  <a:cubicBezTo>
                    <a:pt x="6465" y="1252"/>
                    <a:pt x="6470" y="1252"/>
                    <a:pt x="6475" y="1253"/>
                  </a:cubicBezTo>
                  <a:cubicBezTo>
                    <a:pt x="6781" y="1253"/>
                    <a:pt x="6781" y="1253"/>
                    <a:pt x="6781" y="1253"/>
                  </a:cubicBezTo>
                  <a:cubicBezTo>
                    <a:pt x="6810" y="1249"/>
                    <a:pt x="6837" y="1269"/>
                    <a:pt x="6841" y="1298"/>
                  </a:cubicBezTo>
                  <a:cubicBezTo>
                    <a:pt x="6842" y="1303"/>
                    <a:pt x="6842" y="1308"/>
                    <a:pt x="6841" y="1313"/>
                  </a:cubicBezTo>
                  <a:cubicBezTo>
                    <a:pt x="6841" y="1523"/>
                    <a:pt x="6841" y="1523"/>
                    <a:pt x="6841" y="1523"/>
                  </a:cubicBezTo>
                  <a:cubicBezTo>
                    <a:pt x="6840" y="1529"/>
                    <a:pt x="6844" y="1536"/>
                    <a:pt x="6850" y="1538"/>
                  </a:cubicBezTo>
                  <a:cubicBezTo>
                    <a:pt x="6856" y="1540"/>
                    <a:pt x="6863" y="1538"/>
                    <a:pt x="6871" y="1529"/>
                  </a:cubicBezTo>
                  <a:cubicBezTo>
                    <a:pt x="6949" y="1422"/>
                    <a:pt x="7055" y="1339"/>
                    <a:pt x="7177" y="1289"/>
                  </a:cubicBezTo>
                  <a:cubicBezTo>
                    <a:pt x="7302" y="1236"/>
                    <a:pt x="7437" y="1209"/>
                    <a:pt x="7573" y="1209"/>
                  </a:cubicBezTo>
                  <a:cubicBezTo>
                    <a:pt x="7735" y="1205"/>
                    <a:pt x="7895" y="1247"/>
                    <a:pt x="8035" y="1329"/>
                  </a:cubicBezTo>
                  <a:cubicBezTo>
                    <a:pt x="8167" y="1408"/>
                    <a:pt x="8271" y="1525"/>
                    <a:pt x="8335" y="1665"/>
                  </a:cubicBezTo>
                  <a:cubicBezTo>
                    <a:pt x="8343" y="1685"/>
                    <a:pt x="8353" y="1685"/>
                    <a:pt x="8365" y="1665"/>
                  </a:cubicBezTo>
                  <a:cubicBezTo>
                    <a:pt x="8437" y="1517"/>
                    <a:pt x="8554" y="1397"/>
                    <a:pt x="8698" y="1320"/>
                  </a:cubicBezTo>
                  <a:cubicBezTo>
                    <a:pt x="8845" y="1245"/>
                    <a:pt x="9007" y="1207"/>
                    <a:pt x="9172" y="1210"/>
                  </a:cubicBezTo>
                  <a:cubicBezTo>
                    <a:pt x="9440" y="1210"/>
                    <a:pt x="9651" y="1299"/>
                    <a:pt x="9805" y="1478"/>
                  </a:cubicBezTo>
                  <a:cubicBezTo>
                    <a:pt x="9959" y="1656"/>
                    <a:pt x="10036" y="1901"/>
                    <a:pt x="10036" y="2213"/>
                  </a:cubicBezTo>
                  <a:lnTo>
                    <a:pt x="10036" y="4229"/>
                  </a:lnTo>
                  <a:close/>
                  <a:moveTo>
                    <a:pt x="11194" y="2950"/>
                  </a:moveTo>
                  <a:cubicBezTo>
                    <a:pt x="12850" y="2950"/>
                    <a:pt x="12850" y="2950"/>
                    <a:pt x="12850" y="2950"/>
                  </a:cubicBezTo>
                  <a:cubicBezTo>
                    <a:pt x="12854" y="2951"/>
                    <a:pt x="12859" y="2951"/>
                    <a:pt x="12864" y="2950"/>
                  </a:cubicBezTo>
                  <a:cubicBezTo>
                    <a:pt x="12893" y="2946"/>
                    <a:pt x="12914" y="2919"/>
                    <a:pt x="12910" y="2890"/>
                  </a:cubicBezTo>
                  <a:cubicBezTo>
                    <a:pt x="12910" y="2539"/>
                    <a:pt x="12904" y="2297"/>
                    <a:pt x="12892" y="2164"/>
                  </a:cubicBezTo>
                  <a:cubicBezTo>
                    <a:pt x="12868" y="1876"/>
                    <a:pt x="12760" y="1644"/>
                    <a:pt x="12568" y="1468"/>
                  </a:cubicBezTo>
                  <a:cubicBezTo>
                    <a:pt x="12376" y="1292"/>
                    <a:pt x="12126" y="1204"/>
                    <a:pt x="11818" y="1204"/>
                  </a:cubicBezTo>
                  <a:cubicBezTo>
                    <a:pt x="11530" y="1204"/>
                    <a:pt x="11291" y="1286"/>
                    <a:pt x="11101" y="1450"/>
                  </a:cubicBezTo>
                  <a:cubicBezTo>
                    <a:pt x="10910" y="1616"/>
                    <a:pt x="10791" y="1849"/>
                    <a:pt x="10768" y="2101"/>
                  </a:cubicBezTo>
                  <a:cubicBezTo>
                    <a:pt x="10750" y="2266"/>
                    <a:pt x="10742" y="2432"/>
                    <a:pt x="10744" y="2599"/>
                  </a:cubicBezTo>
                  <a:cubicBezTo>
                    <a:pt x="10744" y="2788"/>
                    <a:pt x="10744" y="2788"/>
                    <a:pt x="10744" y="2788"/>
                  </a:cubicBezTo>
                  <a:cubicBezTo>
                    <a:pt x="10744" y="2878"/>
                    <a:pt x="10746" y="2991"/>
                    <a:pt x="10750" y="3127"/>
                  </a:cubicBezTo>
                  <a:cubicBezTo>
                    <a:pt x="10753" y="3245"/>
                    <a:pt x="10763" y="3364"/>
                    <a:pt x="10780" y="3481"/>
                  </a:cubicBezTo>
                  <a:cubicBezTo>
                    <a:pt x="10824" y="3745"/>
                    <a:pt x="10938" y="3954"/>
                    <a:pt x="11122" y="4108"/>
                  </a:cubicBezTo>
                  <a:cubicBezTo>
                    <a:pt x="11306" y="4262"/>
                    <a:pt x="11544" y="4339"/>
                    <a:pt x="11836" y="4339"/>
                  </a:cubicBezTo>
                  <a:cubicBezTo>
                    <a:pt x="12069" y="4346"/>
                    <a:pt x="12298" y="4278"/>
                    <a:pt x="12490" y="4147"/>
                  </a:cubicBezTo>
                  <a:cubicBezTo>
                    <a:pt x="12671" y="4018"/>
                    <a:pt x="12802" y="3832"/>
                    <a:pt x="12862" y="3619"/>
                  </a:cubicBezTo>
                  <a:cubicBezTo>
                    <a:pt x="12867" y="3604"/>
                    <a:pt x="12866" y="3588"/>
                    <a:pt x="12860" y="3574"/>
                  </a:cubicBezTo>
                  <a:cubicBezTo>
                    <a:pt x="12852" y="3559"/>
                    <a:pt x="12837" y="3548"/>
                    <a:pt x="12820" y="3547"/>
                  </a:cubicBezTo>
                  <a:cubicBezTo>
                    <a:pt x="12544" y="3493"/>
                    <a:pt x="12544" y="3493"/>
                    <a:pt x="12544" y="3493"/>
                  </a:cubicBezTo>
                  <a:cubicBezTo>
                    <a:pt x="12541" y="3492"/>
                    <a:pt x="12539" y="3491"/>
                    <a:pt x="12537" y="3491"/>
                  </a:cubicBezTo>
                  <a:cubicBezTo>
                    <a:pt x="12507" y="3485"/>
                    <a:pt x="12478" y="3505"/>
                    <a:pt x="12472" y="3535"/>
                  </a:cubicBezTo>
                  <a:cubicBezTo>
                    <a:pt x="12427" y="3662"/>
                    <a:pt x="12345" y="3772"/>
                    <a:pt x="12235" y="3850"/>
                  </a:cubicBezTo>
                  <a:cubicBezTo>
                    <a:pt x="12119" y="3929"/>
                    <a:pt x="11982" y="3970"/>
                    <a:pt x="11842" y="3966"/>
                  </a:cubicBezTo>
                  <a:cubicBezTo>
                    <a:pt x="11676" y="3972"/>
                    <a:pt x="11514" y="3915"/>
                    <a:pt x="11389" y="3806"/>
                  </a:cubicBezTo>
                  <a:cubicBezTo>
                    <a:pt x="11270" y="3698"/>
                    <a:pt x="11196" y="3548"/>
                    <a:pt x="11182" y="3388"/>
                  </a:cubicBezTo>
                  <a:cubicBezTo>
                    <a:pt x="11174" y="3236"/>
                    <a:pt x="11170" y="3098"/>
                    <a:pt x="11170" y="2974"/>
                  </a:cubicBezTo>
                  <a:cubicBezTo>
                    <a:pt x="11169" y="2972"/>
                    <a:pt x="11169" y="2970"/>
                    <a:pt x="11170" y="2968"/>
                  </a:cubicBezTo>
                  <a:cubicBezTo>
                    <a:pt x="11171" y="2956"/>
                    <a:pt x="11182" y="2948"/>
                    <a:pt x="11194" y="2950"/>
                  </a:cubicBezTo>
                  <a:close/>
                  <a:moveTo>
                    <a:pt x="11183" y="2155"/>
                  </a:moveTo>
                  <a:cubicBezTo>
                    <a:pt x="11196" y="1996"/>
                    <a:pt x="11267" y="1848"/>
                    <a:pt x="11383" y="1738"/>
                  </a:cubicBezTo>
                  <a:cubicBezTo>
                    <a:pt x="11383" y="1736"/>
                    <a:pt x="11383" y="1736"/>
                    <a:pt x="11383" y="1736"/>
                  </a:cubicBezTo>
                  <a:cubicBezTo>
                    <a:pt x="11504" y="1628"/>
                    <a:pt x="11663" y="1571"/>
                    <a:pt x="11826" y="1579"/>
                  </a:cubicBezTo>
                  <a:cubicBezTo>
                    <a:pt x="11986" y="1573"/>
                    <a:pt x="12143" y="1631"/>
                    <a:pt x="12261" y="1741"/>
                  </a:cubicBezTo>
                  <a:cubicBezTo>
                    <a:pt x="12376" y="1852"/>
                    <a:pt x="12447" y="2001"/>
                    <a:pt x="12461" y="2161"/>
                  </a:cubicBezTo>
                  <a:cubicBezTo>
                    <a:pt x="12477" y="2321"/>
                    <a:pt x="12485" y="2459"/>
                    <a:pt x="12485" y="2575"/>
                  </a:cubicBezTo>
                  <a:cubicBezTo>
                    <a:pt x="12485" y="2577"/>
                    <a:pt x="12485" y="2579"/>
                    <a:pt x="12485" y="2581"/>
                  </a:cubicBezTo>
                  <a:cubicBezTo>
                    <a:pt x="12483" y="2592"/>
                    <a:pt x="12472" y="2600"/>
                    <a:pt x="12461" y="2599"/>
                  </a:cubicBezTo>
                  <a:cubicBezTo>
                    <a:pt x="11195" y="2599"/>
                    <a:pt x="11195" y="2599"/>
                    <a:pt x="11195" y="2599"/>
                  </a:cubicBezTo>
                  <a:cubicBezTo>
                    <a:pt x="11193" y="2599"/>
                    <a:pt x="11191" y="2599"/>
                    <a:pt x="11189" y="2599"/>
                  </a:cubicBezTo>
                  <a:cubicBezTo>
                    <a:pt x="11177" y="2597"/>
                    <a:pt x="11169" y="2586"/>
                    <a:pt x="11171" y="2575"/>
                  </a:cubicBezTo>
                  <a:cubicBezTo>
                    <a:pt x="11171" y="2463"/>
                    <a:pt x="11175" y="2323"/>
                    <a:pt x="11183" y="2155"/>
                  </a:cubicBezTo>
                  <a:close/>
                </a:path>
              </a:pathLst>
            </a:custGeom>
            <a:solidFill>
              <a:srgbClr val="FF84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sp>
          <p:nvSpPr>
            <p:cNvPr id="24" name="Freeform 6" hidden="1">
              <a:extLst>
                <a:ext uri="{FF2B5EF4-FFF2-40B4-BE49-F238E27FC236}">
                  <a16:creationId xmlns:a16="http://schemas.microsoft.com/office/drawing/2014/main" id="{077D2152-A4E4-41D4-97EE-EE65A08EE5C1}"/>
                </a:ext>
              </a:extLst>
            </p:cNvPr>
            <p:cNvSpPr>
              <a:spLocks noSelect="1"/>
            </p:cNvSpPr>
            <p:nvPr userDrawn="1"/>
          </p:nvSpPr>
          <p:spPr bwMode="gray">
            <a:xfrm>
              <a:off x="26" y="0"/>
              <a:ext cx="7628" cy="2410"/>
            </a:xfrm>
            <a:custGeom>
              <a:avLst/>
              <a:gdLst>
                <a:gd name="T0" fmla="*/ 4254 w 26062"/>
                <a:gd name="T1" fmla="*/ 5779 h 8233"/>
                <a:gd name="T2" fmla="*/ 2545 w 26062"/>
                <a:gd name="T3" fmla="*/ 5622 h 8233"/>
                <a:gd name="T4" fmla="*/ 4332 w 26062"/>
                <a:gd name="T5" fmla="*/ 4620 h 8233"/>
                <a:gd name="T6" fmla="*/ 2362 w 26062"/>
                <a:gd name="T7" fmla="*/ 2137 h 8233"/>
                <a:gd name="T8" fmla="*/ 2519 w 26062"/>
                <a:gd name="T9" fmla="*/ 6539 h 8233"/>
                <a:gd name="T10" fmla="*/ 3199 w 26062"/>
                <a:gd name="T11" fmla="*/ 3791 h 8233"/>
                <a:gd name="T12" fmla="*/ 2362 w 26062"/>
                <a:gd name="T13" fmla="*/ 3050 h 8233"/>
                <a:gd name="T14" fmla="*/ 7330 w 26062"/>
                <a:gd name="T15" fmla="*/ 2136 h 8233"/>
                <a:gd name="T16" fmla="*/ 8308 w 26062"/>
                <a:gd name="T17" fmla="*/ 3688 h 8233"/>
                <a:gd name="T18" fmla="*/ 6190 w 26062"/>
                <a:gd name="T19" fmla="*/ 4342 h 8233"/>
                <a:gd name="T20" fmla="*/ 8369 w 26062"/>
                <a:gd name="T21" fmla="*/ 4933 h 8233"/>
                <a:gd name="T22" fmla="*/ 7322 w 26062"/>
                <a:gd name="T23" fmla="*/ 6538 h 8233"/>
                <a:gd name="T24" fmla="*/ 11244 w 26062"/>
                <a:gd name="T25" fmla="*/ 6450 h 8233"/>
                <a:gd name="T26" fmla="*/ 10113 w 26062"/>
                <a:gd name="T27" fmla="*/ 2222 h 8233"/>
                <a:gd name="T28" fmla="*/ 11202 w 26062"/>
                <a:gd name="T29" fmla="*/ 2650 h 8233"/>
                <a:gd name="T30" fmla="*/ 12815 w 26062"/>
                <a:gd name="T31" fmla="*/ 2170 h 8233"/>
                <a:gd name="T32" fmla="*/ 12273 w 26062"/>
                <a:gd name="T33" fmla="*/ 3181 h 8233"/>
                <a:gd name="T34" fmla="*/ 11244 w 26062"/>
                <a:gd name="T35" fmla="*/ 6450 h 8233"/>
                <a:gd name="T36" fmla="*/ 16517 w 26062"/>
                <a:gd name="T37" fmla="*/ 6110 h 8233"/>
                <a:gd name="T38" fmla="*/ 17607 w 26062"/>
                <a:gd name="T39" fmla="*/ 6450 h 8233"/>
                <a:gd name="T40" fmla="*/ 16517 w 26062"/>
                <a:gd name="T41" fmla="*/ 2222 h 8233"/>
                <a:gd name="T42" fmla="*/ 15280 w 26062"/>
                <a:gd name="T43" fmla="*/ 2135 h 8233"/>
                <a:gd name="T44" fmla="*/ 13745 w 26062"/>
                <a:gd name="T45" fmla="*/ 5822 h 8233"/>
                <a:gd name="T46" fmla="*/ 15427 w 26062"/>
                <a:gd name="T47" fmla="*/ 3181 h 8233"/>
                <a:gd name="T48" fmla="*/ 16473 w 26062"/>
                <a:gd name="T49" fmla="*/ 4968 h 8233"/>
                <a:gd name="T50" fmla="*/ 14337 w 26062"/>
                <a:gd name="T51" fmla="*/ 4341 h 8233"/>
                <a:gd name="T52" fmla="*/ 18740 w 26062"/>
                <a:gd name="T53" fmla="*/ 723 h 8233"/>
                <a:gd name="T54" fmla="*/ 20222 w 26062"/>
                <a:gd name="T55" fmla="*/ 723 h 8233"/>
                <a:gd name="T56" fmla="*/ 18740 w 26062"/>
                <a:gd name="T57" fmla="*/ 723 h 8233"/>
                <a:gd name="T58" fmla="*/ 20046 w 26062"/>
                <a:gd name="T59" fmla="*/ 2222 h 8233"/>
                <a:gd name="T60" fmla="*/ 18913 w 26062"/>
                <a:gd name="T61" fmla="*/ 6450 h 8233"/>
                <a:gd name="T62" fmla="*/ 23142 w 26062"/>
                <a:gd name="T63" fmla="*/ 6537 h 8233"/>
                <a:gd name="T64" fmla="*/ 24318 w 26062"/>
                <a:gd name="T65" fmla="*/ 6450 h 8233"/>
                <a:gd name="T66" fmla="*/ 25408 w 26062"/>
                <a:gd name="T67" fmla="*/ 261 h 8233"/>
                <a:gd name="T68" fmla="*/ 24275 w 26062"/>
                <a:gd name="T69" fmla="*/ 2528 h 8233"/>
                <a:gd name="T70" fmla="*/ 21006 w 26062"/>
                <a:gd name="T71" fmla="*/ 4340 h 8233"/>
                <a:gd name="T72" fmla="*/ 23142 w 26062"/>
                <a:gd name="T73" fmla="*/ 6537 h 8233"/>
                <a:gd name="T74" fmla="*/ 24275 w 26062"/>
                <a:gd name="T75" fmla="*/ 3704 h 8233"/>
                <a:gd name="T76" fmla="*/ 23255 w 26062"/>
                <a:gd name="T77" fmla="*/ 5492 h 8233"/>
                <a:gd name="T78" fmla="*/ 23229 w 26062"/>
                <a:gd name="T79" fmla="*/ 3181 h 8233"/>
                <a:gd name="T80" fmla="*/ 26062 w 26062"/>
                <a:gd name="T81" fmla="*/ 8233 h 8233"/>
                <a:gd name="T82" fmla="*/ 0 w 26062"/>
                <a:gd name="T83" fmla="*/ 7361 h 8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062" h="8233">
                  <a:moveTo>
                    <a:pt x="2519" y="6539"/>
                  </a:moveTo>
                  <a:cubicBezTo>
                    <a:pt x="3174" y="6539"/>
                    <a:pt x="3844" y="6267"/>
                    <a:pt x="4254" y="5779"/>
                  </a:cubicBezTo>
                  <a:cubicBezTo>
                    <a:pt x="3608" y="5134"/>
                    <a:pt x="3608" y="5134"/>
                    <a:pt x="3608" y="5134"/>
                  </a:cubicBezTo>
                  <a:cubicBezTo>
                    <a:pt x="3408" y="5352"/>
                    <a:pt x="3025" y="5622"/>
                    <a:pt x="2545" y="5622"/>
                  </a:cubicBezTo>
                  <a:cubicBezTo>
                    <a:pt x="1944" y="5622"/>
                    <a:pt x="1464" y="5212"/>
                    <a:pt x="1403" y="4620"/>
                  </a:cubicBezTo>
                  <a:cubicBezTo>
                    <a:pt x="4332" y="4620"/>
                    <a:pt x="4332" y="4620"/>
                    <a:pt x="4332" y="4620"/>
                  </a:cubicBezTo>
                  <a:cubicBezTo>
                    <a:pt x="4350" y="4513"/>
                    <a:pt x="4359" y="4405"/>
                    <a:pt x="4358" y="4297"/>
                  </a:cubicBezTo>
                  <a:cubicBezTo>
                    <a:pt x="4358" y="3122"/>
                    <a:pt x="3530" y="2137"/>
                    <a:pt x="2362" y="2137"/>
                  </a:cubicBezTo>
                  <a:cubicBezTo>
                    <a:pt x="1105" y="2137"/>
                    <a:pt x="305" y="3165"/>
                    <a:pt x="305" y="4342"/>
                  </a:cubicBezTo>
                  <a:cubicBezTo>
                    <a:pt x="305" y="5667"/>
                    <a:pt x="1255" y="6539"/>
                    <a:pt x="2519" y="6539"/>
                  </a:cubicBezTo>
                  <a:close/>
                  <a:moveTo>
                    <a:pt x="2362" y="3050"/>
                  </a:moveTo>
                  <a:cubicBezTo>
                    <a:pt x="2788" y="3050"/>
                    <a:pt x="3147" y="3368"/>
                    <a:pt x="3199" y="3791"/>
                  </a:cubicBezTo>
                  <a:cubicBezTo>
                    <a:pt x="1456" y="3791"/>
                    <a:pt x="1456" y="3791"/>
                    <a:pt x="1456" y="3791"/>
                  </a:cubicBezTo>
                  <a:cubicBezTo>
                    <a:pt x="1508" y="3408"/>
                    <a:pt x="1892" y="3050"/>
                    <a:pt x="2362" y="3050"/>
                  </a:cubicBezTo>
                  <a:close/>
                  <a:moveTo>
                    <a:pt x="5055" y="4342"/>
                  </a:moveTo>
                  <a:cubicBezTo>
                    <a:pt x="5055" y="3113"/>
                    <a:pt x="6040" y="2136"/>
                    <a:pt x="7330" y="2136"/>
                  </a:cubicBezTo>
                  <a:cubicBezTo>
                    <a:pt x="8062" y="2136"/>
                    <a:pt x="8716" y="2476"/>
                    <a:pt x="9108" y="2982"/>
                  </a:cubicBezTo>
                  <a:cubicBezTo>
                    <a:pt x="8308" y="3688"/>
                    <a:pt x="8308" y="3688"/>
                    <a:pt x="8308" y="3688"/>
                  </a:cubicBezTo>
                  <a:cubicBezTo>
                    <a:pt x="8082" y="3392"/>
                    <a:pt x="7742" y="3182"/>
                    <a:pt x="7332" y="3182"/>
                  </a:cubicBezTo>
                  <a:cubicBezTo>
                    <a:pt x="6678" y="3182"/>
                    <a:pt x="6190" y="3697"/>
                    <a:pt x="6190" y="4342"/>
                  </a:cubicBezTo>
                  <a:cubicBezTo>
                    <a:pt x="6190" y="5005"/>
                    <a:pt x="6670" y="5493"/>
                    <a:pt x="7358" y="5493"/>
                  </a:cubicBezTo>
                  <a:cubicBezTo>
                    <a:pt x="7820" y="5493"/>
                    <a:pt x="8186" y="5213"/>
                    <a:pt x="8369" y="4933"/>
                  </a:cubicBezTo>
                  <a:cubicBezTo>
                    <a:pt x="9239" y="5588"/>
                    <a:pt x="9239" y="5588"/>
                    <a:pt x="9239" y="5588"/>
                  </a:cubicBezTo>
                  <a:cubicBezTo>
                    <a:pt x="8742" y="6251"/>
                    <a:pt x="8115" y="6538"/>
                    <a:pt x="7322" y="6538"/>
                  </a:cubicBezTo>
                  <a:cubicBezTo>
                    <a:pt x="6014" y="6538"/>
                    <a:pt x="5055" y="5562"/>
                    <a:pt x="5055" y="4342"/>
                  </a:cubicBezTo>
                  <a:close/>
                  <a:moveTo>
                    <a:pt x="11244" y="6450"/>
                  </a:moveTo>
                  <a:cubicBezTo>
                    <a:pt x="10113" y="6450"/>
                    <a:pt x="10113" y="6450"/>
                    <a:pt x="10113" y="6450"/>
                  </a:cubicBezTo>
                  <a:cubicBezTo>
                    <a:pt x="10113" y="2222"/>
                    <a:pt x="10113" y="2222"/>
                    <a:pt x="10113" y="2222"/>
                  </a:cubicBezTo>
                  <a:cubicBezTo>
                    <a:pt x="11202" y="2222"/>
                    <a:pt x="11202" y="2222"/>
                    <a:pt x="11202" y="2222"/>
                  </a:cubicBezTo>
                  <a:cubicBezTo>
                    <a:pt x="11202" y="2650"/>
                    <a:pt x="11202" y="2650"/>
                    <a:pt x="11202" y="2650"/>
                  </a:cubicBezTo>
                  <a:cubicBezTo>
                    <a:pt x="11455" y="2336"/>
                    <a:pt x="11917" y="2135"/>
                    <a:pt x="12432" y="2135"/>
                  </a:cubicBezTo>
                  <a:cubicBezTo>
                    <a:pt x="12560" y="2136"/>
                    <a:pt x="12688" y="2148"/>
                    <a:pt x="12815" y="2170"/>
                  </a:cubicBezTo>
                  <a:cubicBezTo>
                    <a:pt x="12682" y="3225"/>
                    <a:pt x="12682" y="3225"/>
                    <a:pt x="12682" y="3225"/>
                  </a:cubicBezTo>
                  <a:cubicBezTo>
                    <a:pt x="12548" y="3193"/>
                    <a:pt x="12411" y="3178"/>
                    <a:pt x="12273" y="3181"/>
                  </a:cubicBezTo>
                  <a:cubicBezTo>
                    <a:pt x="11776" y="3181"/>
                    <a:pt x="11384" y="3538"/>
                    <a:pt x="11244" y="3791"/>
                  </a:cubicBezTo>
                  <a:lnTo>
                    <a:pt x="11244" y="6450"/>
                  </a:lnTo>
                  <a:close/>
                  <a:moveTo>
                    <a:pt x="15340" y="6537"/>
                  </a:moveTo>
                  <a:cubicBezTo>
                    <a:pt x="15772" y="6543"/>
                    <a:pt x="16190" y="6391"/>
                    <a:pt x="16517" y="6110"/>
                  </a:cubicBezTo>
                  <a:cubicBezTo>
                    <a:pt x="16517" y="6450"/>
                    <a:pt x="16517" y="6450"/>
                    <a:pt x="16517" y="6450"/>
                  </a:cubicBezTo>
                  <a:cubicBezTo>
                    <a:pt x="17607" y="6450"/>
                    <a:pt x="17607" y="6450"/>
                    <a:pt x="17607" y="6450"/>
                  </a:cubicBezTo>
                  <a:cubicBezTo>
                    <a:pt x="17607" y="2222"/>
                    <a:pt x="17607" y="2222"/>
                    <a:pt x="17607" y="2222"/>
                  </a:cubicBezTo>
                  <a:cubicBezTo>
                    <a:pt x="16517" y="2222"/>
                    <a:pt x="16517" y="2222"/>
                    <a:pt x="16517" y="2222"/>
                  </a:cubicBezTo>
                  <a:cubicBezTo>
                    <a:pt x="16517" y="2562"/>
                    <a:pt x="16517" y="2562"/>
                    <a:pt x="16517" y="2562"/>
                  </a:cubicBezTo>
                  <a:cubicBezTo>
                    <a:pt x="16167" y="2281"/>
                    <a:pt x="15729" y="2130"/>
                    <a:pt x="15280" y="2135"/>
                  </a:cubicBezTo>
                  <a:cubicBezTo>
                    <a:pt x="14129" y="2135"/>
                    <a:pt x="13205" y="3094"/>
                    <a:pt x="13205" y="4340"/>
                  </a:cubicBezTo>
                  <a:cubicBezTo>
                    <a:pt x="13202" y="4883"/>
                    <a:pt x="13394" y="5409"/>
                    <a:pt x="13745" y="5822"/>
                  </a:cubicBezTo>
                  <a:cubicBezTo>
                    <a:pt x="14120" y="6257"/>
                    <a:pt x="14713" y="6537"/>
                    <a:pt x="15340" y="6537"/>
                  </a:cubicBezTo>
                  <a:close/>
                  <a:moveTo>
                    <a:pt x="15427" y="3181"/>
                  </a:moveTo>
                  <a:cubicBezTo>
                    <a:pt x="15839" y="3180"/>
                    <a:pt x="16227" y="3374"/>
                    <a:pt x="16473" y="3704"/>
                  </a:cubicBezTo>
                  <a:cubicBezTo>
                    <a:pt x="16473" y="4968"/>
                    <a:pt x="16473" y="4968"/>
                    <a:pt x="16473" y="4968"/>
                  </a:cubicBezTo>
                  <a:cubicBezTo>
                    <a:pt x="16239" y="5299"/>
                    <a:pt x="15858" y="5495"/>
                    <a:pt x="15453" y="5492"/>
                  </a:cubicBezTo>
                  <a:cubicBezTo>
                    <a:pt x="14817" y="5492"/>
                    <a:pt x="14337" y="5004"/>
                    <a:pt x="14337" y="4341"/>
                  </a:cubicBezTo>
                  <a:cubicBezTo>
                    <a:pt x="14337" y="3730"/>
                    <a:pt x="14764" y="3181"/>
                    <a:pt x="15427" y="3181"/>
                  </a:cubicBezTo>
                  <a:close/>
                  <a:moveTo>
                    <a:pt x="18740" y="723"/>
                  </a:moveTo>
                  <a:cubicBezTo>
                    <a:pt x="18740" y="314"/>
                    <a:pt x="19073" y="0"/>
                    <a:pt x="19481" y="0"/>
                  </a:cubicBezTo>
                  <a:cubicBezTo>
                    <a:pt x="19890" y="0"/>
                    <a:pt x="20222" y="314"/>
                    <a:pt x="20222" y="723"/>
                  </a:cubicBezTo>
                  <a:cubicBezTo>
                    <a:pt x="20222" y="1133"/>
                    <a:pt x="19890" y="1447"/>
                    <a:pt x="19481" y="1447"/>
                  </a:cubicBezTo>
                  <a:cubicBezTo>
                    <a:pt x="19071" y="1447"/>
                    <a:pt x="18740" y="1133"/>
                    <a:pt x="18740" y="723"/>
                  </a:cubicBezTo>
                  <a:close/>
                  <a:moveTo>
                    <a:pt x="18913" y="2222"/>
                  </a:moveTo>
                  <a:cubicBezTo>
                    <a:pt x="20046" y="2222"/>
                    <a:pt x="20046" y="2222"/>
                    <a:pt x="20046" y="2222"/>
                  </a:cubicBezTo>
                  <a:cubicBezTo>
                    <a:pt x="20047" y="6450"/>
                    <a:pt x="20047" y="6450"/>
                    <a:pt x="20047" y="6450"/>
                  </a:cubicBezTo>
                  <a:cubicBezTo>
                    <a:pt x="18913" y="6450"/>
                    <a:pt x="18913" y="6450"/>
                    <a:pt x="18913" y="6450"/>
                  </a:cubicBezTo>
                  <a:lnTo>
                    <a:pt x="18913" y="2222"/>
                  </a:lnTo>
                  <a:close/>
                  <a:moveTo>
                    <a:pt x="23142" y="6537"/>
                  </a:moveTo>
                  <a:cubicBezTo>
                    <a:pt x="23573" y="6543"/>
                    <a:pt x="23991" y="6391"/>
                    <a:pt x="24318" y="6110"/>
                  </a:cubicBezTo>
                  <a:cubicBezTo>
                    <a:pt x="24318" y="6450"/>
                    <a:pt x="24318" y="6450"/>
                    <a:pt x="24318" y="6450"/>
                  </a:cubicBezTo>
                  <a:cubicBezTo>
                    <a:pt x="25408" y="6450"/>
                    <a:pt x="25408" y="6450"/>
                    <a:pt x="25408" y="6450"/>
                  </a:cubicBezTo>
                  <a:cubicBezTo>
                    <a:pt x="25408" y="261"/>
                    <a:pt x="25408" y="261"/>
                    <a:pt x="25408" y="261"/>
                  </a:cubicBezTo>
                  <a:cubicBezTo>
                    <a:pt x="24275" y="261"/>
                    <a:pt x="24275" y="261"/>
                    <a:pt x="24275" y="261"/>
                  </a:cubicBezTo>
                  <a:cubicBezTo>
                    <a:pt x="24275" y="2528"/>
                    <a:pt x="24275" y="2528"/>
                    <a:pt x="24275" y="2528"/>
                  </a:cubicBezTo>
                  <a:cubicBezTo>
                    <a:pt x="23944" y="2266"/>
                    <a:pt x="23543" y="2135"/>
                    <a:pt x="23081" y="2135"/>
                  </a:cubicBezTo>
                  <a:cubicBezTo>
                    <a:pt x="21930" y="2135"/>
                    <a:pt x="21006" y="3094"/>
                    <a:pt x="21006" y="4340"/>
                  </a:cubicBezTo>
                  <a:cubicBezTo>
                    <a:pt x="21003" y="4883"/>
                    <a:pt x="21195" y="5409"/>
                    <a:pt x="21546" y="5822"/>
                  </a:cubicBezTo>
                  <a:cubicBezTo>
                    <a:pt x="21921" y="6257"/>
                    <a:pt x="22514" y="6537"/>
                    <a:pt x="23142" y="6537"/>
                  </a:cubicBezTo>
                  <a:close/>
                  <a:moveTo>
                    <a:pt x="23229" y="3181"/>
                  </a:moveTo>
                  <a:cubicBezTo>
                    <a:pt x="23641" y="3180"/>
                    <a:pt x="24029" y="3374"/>
                    <a:pt x="24275" y="3704"/>
                  </a:cubicBezTo>
                  <a:cubicBezTo>
                    <a:pt x="24275" y="4969"/>
                    <a:pt x="24275" y="4969"/>
                    <a:pt x="24275" y="4969"/>
                  </a:cubicBezTo>
                  <a:cubicBezTo>
                    <a:pt x="24041" y="5299"/>
                    <a:pt x="23660" y="5495"/>
                    <a:pt x="23255" y="5492"/>
                  </a:cubicBezTo>
                  <a:cubicBezTo>
                    <a:pt x="22619" y="5492"/>
                    <a:pt x="22139" y="5004"/>
                    <a:pt x="22139" y="4341"/>
                  </a:cubicBezTo>
                  <a:cubicBezTo>
                    <a:pt x="22139" y="3730"/>
                    <a:pt x="22566" y="3181"/>
                    <a:pt x="23229" y="3181"/>
                  </a:cubicBezTo>
                  <a:close/>
                  <a:moveTo>
                    <a:pt x="26062" y="7361"/>
                  </a:moveTo>
                  <a:cubicBezTo>
                    <a:pt x="26062" y="8233"/>
                    <a:pt x="26062" y="8233"/>
                    <a:pt x="26062" y="8233"/>
                  </a:cubicBezTo>
                  <a:cubicBezTo>
                    <a:pt x="0" y="8233"/>
                    <a:pt x="0" y="8233"/>
                    <a:pt x="0" y="8233"/>
                  </a:cubicBezTo>
                  <a:cubicBezTo>
                    <a:pt x="0" y="7361"/>
                    <a:pt x="0" y="7361"/>
                    <a:pt x="0" y="7361"/>
                  </a:cubicBezTo>
                  <a:lnTo>
                    <a:pt x="26062" y="7361"/>
                  </a:lnTo>
                  <a:close/>
                </a:path>
              </a:pathLst>
            </a:custGeom>
            <a:solidFill>
              <a:srgbClr val="770F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dirty="0"/>
            </a:p>
          </p:txBody>
        </p:sp>
      </p:grpSp>
      <p:sp>
        <p:nvSpPr>
          <p:cNvPr id="7" name="Date Placeholder 6" hidden="1">
            <a:extLst>
              <a:ext uri="{FF2B5EF4-FFF2-40B4-BE49-F238E27FC236}">
                <a16:creationId xmlns:a16="http://schemas.microsoft.com/office/drawing/2014/main" id="{1CD23B23-0625-1FF5-0A16-5CA15F1D8B8A}"/>
              </a:ext>
            </a:extLst>
          </p:cNvPr>
          <p:cNvSpPr>
            <a:spLocks noGrp="1"/>
          </p:cNvSpPr>
          <p:nvPr>
            <p:ph type="dt" sz="half" idx="12"/>
          </p:nvPr>
        </p:nvSpPr>
        <p:spPr/>
        <p:txBody>
          <a:bodyPr/>
          <a:lstStyle/>
          <a:p>
            <a:endParaRPr lang="en-GB" dirty="0"/>
          </a:p>
        </p:txBody>
      </p:sp>
      <p:sp>
        <p:nvSpPr>
          <p:cNvPr id="9" name="Footer Placeholder 8" hidden="1">
            <a:extLst>
              <a:ext uri="{FF2B5EF4-FFF2-40B4-BE49-F238E27FC236}">
                <a16:creationId xmlns:a16="http://schemas.microsoft.com/office/drawing/2014/main" id="{AA7E6424-FD83-25DA-9A4F-DE930930C57C}"/>
              </a:ext>
            </a:extLst>
          </p:cNvPr>
          <p:cNvSpPr>
            <a:spLocks noGrp="1"/>
          </p:cNvSpPr>
          <p:nvPr>
            <p:ph type="ftr" sz="quarter" idx="13"/>
          </p:nvPr>
        </p:nvSpPr>
        <p:spPr/>
        <p:txBody>
          <a:bodyPr/>
          <a:lstStyle/>
          <a:p>
            <a:endParaRPr lang="en-GB" dirty="0"/>
          </a:p>
        </p:txBody>
      </p:sp>
    </p:spTree>
    <p:extLst>
      <p:ext uri="{BB962C8B-B14F-4D97-AF65-F5344CB8AC3E}">
        <p14:creationId xmlns:p14="http://schemas.microsoft.com/office/powerpoint/2010/main" val="3832237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Object">
    <p:bg>
      <p:bgPr>
        <a:solidFill>
          <a:srgbClr val="FFDAD7"/>
        </a:solidFill>
        <a:effectLst/>
      </p:bgPr>
    </p:bg>
    <p:spTree>
      <p:nvGrpSpPr>
        <p:cNvPr id="1" name=""/>
        <p:cNvGrpSpPr/>
        <p:nvPr/>
      </p:nvGrpSpPr>
      <p:grpSpPr>
        <a:xfrm>
          <a:off x="0" y="0"/>
          <a:ext cx="0" cy="0"/>
          <a:chOff x="0" y="0"/>
          <a:chExt cx="0" cy="0"/>
        </a:xfrm>
      </p:grpSpPr>
      <p:sp>
        <p:nvSpPr>
          <p:cNvPr id="4" name="Content (text box heading) 1">
            <a:extLst>
              <a:ext uri="{FF2B5EF4-FFF2-40B4-BE49-F238E27FC236}">
                <a16:creationId xmlns:a16="http://schemas.microsoft.com/office/drawing/2014/main" id="{17AC7FB8-ED2E-4FC6-B739-E6A5154142AC}"/>
              </a:ext>
            </a:extLst>
          </p:cNvPr>
          <p:cNvSpPr txBox="1">
            <a:spLocks noSelect="1"/>
          </p:cNvSpPr>
          <p:nvPr userDrawn="1"/>
        </p:nvSpPr>
        <p:spPr bwMode="gray">
          <a:xfrm>
            <a:off x="443519" y="431999"/>
            <a:ext cx="9099000" cy="1296720"/>
          </a:xfrm>
          <a:prstGeom prst="rect">
            <a:avLst/>
          </a:prstGeom>
          <a:noFill/>
        </p:spPr>
        <p:txBody>
          <a:bodyPr wrap="square" lIns="0" tIns="0" rIns="0" bIns="0" rtlCol="0">
            <a:noAutofit/>
          </a:bodyPr>
          <a:lstStyle/>
          <a:p>
            <a:pPr>
              <a:lnSpc>
                <a:spcPct val="87000"/>
              </a:lnSpc>
            </a:pPr>
            <a:r>
              <a:rPr lang="en-GB" sz="4800">
                <a:latin typeface="+mj-lt"/>
              </a:rPr>
              <a:t>Content</a:t>
            </a:r>
          </a:p>
        </p:txBody>
      </p:sp>
      <p:sp>
        <p:nvSpPr>
          <p:cNvPr id="8" name="Placeholder 2 (JU-Free)">
            <a:extLst>
              <a:ext uri="{FF2B5EF4-FFF2-40B4-BE49-F238E27FC236}">
                <a16:creationId xmlns:a16="http://schemas.microsoft.com/office/drawing/2014/main" id="{D4ABEFE2-D4DD-454A-B47D-0F691B3AAF0A}"/>
              </a:ext>
            </a:extLst>
          </p:cNvPr>
          <p:cNvSpPr>
            <a:spLocks noGrp="1"/>
          </p:cNvSpPr>
          <p:nvPr>
            <p:ph type="body" sz="quarter" idx="10" hasCustomPrompt="1"/>
          </p:nvPr>
        </p:nvSpPr>
        <p:spPr bwMode="gray">
          <a:xfrm>
            <a:off x="1888751" y="2034486"/>
            <a:ext cx="7983538" cy="4166289"/>
          </a:xfrm>
        </p:spPr>
        <p:txBody>
          <a:bodyPr/>
          <a:lstStyle>
            <a:lvl1pPr marL="424800" indent="-424800">
              <a:lnSpc>
                <a:spcPct val="142000"/>
              </a:lnSpc>
              <a:buSzPct val="70000"/>
              <a:buFont typeface="+mj-lt"/>
              <a:buAutoNum type="arabicPeriod"/>
              <a:defRPr sz="2500">
                <a:solidFill>
                  <a:schemeClr val="tx1"/>
                </a:solidFill>
              </a:defRPr>
            </a:lvl1pPr>
            <a:lvl2pPr marL="0" marR="0" indent="0" algn="l" fontAlgn="auto">
              <a:lnSpc>
                <a:spcPct val="142000"/>
              </a:lnSpc>
              <a:spcBef>
                <a:spcPts val="0"/>
              </a:spcBef>
              <a:spcAft>
                <a:spcPts val="0"/>
              </a:spcAft>
              <a:buFontTx/>
              <a:buNone/>
              <a:defRPr kumimoji="0" sz="2500" b="0" i="0" u="none" baseline="0">
                <a:solidFill>
                  <a:schemeClr val="tx1">
                    <a:lumMod val="100000"/>
                  </a:schemeClr>
                </a:solidFill>
                <a:latin typeface="Poppins" panose="00000500000000000000" pitchFamily="2" charset="0"/>
              </a:defRPr>
            </a:lvl2pPr>
            <a:lvl3pPr marL="0" marR="0" indent="0" algn="l" fontAlgn="auto">
              <a:lnSpc>
                <a:spcPct val="142000"/>
              </a:lnSpc>
              <a:spcBef>
                <a:spcPts val="0"/>
              </a:spcBef>
              <a:spcAft>
                <a:spcPts val="0"/>
              </a:spcAft>
              <a:buFontTx/>
              <a:buNone/>
              <a:defRPr kumimoji="0" sz="2500" b="0" i="0" u="none" baseline="0">
                <a:solidFill>
                  <a:schemeClr val="tx1">
                    <a:lumMod val="100000"/>
                  </a:schemeClr>
                </a:solidFill>
                <a:latin typeface="Poppins" panose="00000500000000000000" pitchFamily="2" charset="0"/>
              </a:defRPr>
            </a:lvl3pPr>
            <a:lvl4pPr marL="0" marR="0" indent="0" algn="l" fontAlgn="auto">
              <a:lnSpc>
                <a:spcPct val="142000"/>
              </a:lnSpc>
              <a:spcBef>
                <a:spcPts val="0"/>
              </a:spcBef>
              <a:spcAft>
                <a:spcPts val="0"/>
              </a:spcAft>
              <a:buFontTx/>
              <a:buNone/>
              <a:defRPr kumimoji="0" sz="2500" b="0" i="0" u="none" baseline="0">
                <a:solidFill>
                  <a:schemeClr val="tx1">
                    <a:lumMod val="100000"/>
                  </a:schemeClr>
                </a:solidFill>
                <a:latin typeface="Poppins" panose="00000500000000000000" pitchFamily="2" charset="0"/>
              </a:defRPr>
            </a:lvl4pPr>
            <a:lvl5pPr marL="0" marR="0" indent="0" algn="l" fontAlgn="auto">
              <a:lnSpc>
                <a:spcPct val="142000"/>
              </a:lnSpc>
              <a:spcBef>
                <a:spcPts val="0"/>
              </a:spcBef>
              <a:spcAft>
                <a:spcPts val="0"/>
              </a:spcAft>
              <a:buFontTx/>
              <a:buNone/>
              <a:defRPr kumimoji="0" sz="2500" b="0" i="0" u="none" baseline="0">
                <a:solidFill>
                  <a:schemeClr val="tx1">
                    <a:lumMod val="100000"/>
                  </a:schemeClr>
                </a:solidFill>
                <a:latin typeface="Poppins" panose="00000500000000000000" pitchFamily="2" charset="0"/>
              </a:defRPr>
            </a:lvl5pPr>
            <a:lvl6pPr marL="0" marR="0" indent="0" algn="l" fontAlgn="auto">
              <a:lnSpc>
                <a:spcPct val="142000"/>
              </a:lnSpc>
              <a:spcBef>
                <a:spcPts val="0"/>
              </a:spcBef>
              <a:spcAft>
                <a:spcPts val="0"/>
              </a:spcAft>
              <a:buFontTx/>
              <a:buNone/>
              <a:defRPr kumimoji="0" sz="2500" b="0" i="0" u="none" baseline="0">
                <a:solidFill>
                  <a:schemeClr val="tx1">
                    <a:lumMod val="100000"/>
                  </a:schemeClr>
                </a:solidFill>
                <a:latin typeface="Poppins" panose="00000500000000000000" pitchFamily="2" charset="0"/>
              </a:defRPr>
            </a:lvl6pPr>
            <a:lvl7pPr marL="0" marR="0" indent="0" algn="l" fontAlgn="auto">
              <a:lnSpc>
                <a:spcPct val="142000"/>
              </a:lnSpc>
              <a:spcBef>
                <a:spcPts val="0"/>
              </a:spcBef>
              <a:spcAft>
                <a:spcPts val="0"/>
              </a:spcAft>
              <a:buFontTx/>
              <a:buNone/>
              <a:defRPr kumimoji="0" sz="2500" b="0" i="0" u="none" baseline="0">
                <a:solidFill>
                  <a:schemeClr val="tx1">
                    <a:lumMod val="100000"/>
                  </a:schemeClr>
                </a:solidFill>
                <a:latin typeface="Poppins" panose="00000500000000000000" pitchFamily="2" charset="0"/>
              </a:defRPr>
            </a:lvl7pPr>
            <a:lvl8pPr marL="0" marR="0" indent="0" algn="l" fontAlgn="auto">
              <a:lnSpc>
                <a:spcPct val="142000"/>
              </a:lnSpc>
              <a:spcBef>
                <a:spcPts val="0"/>
              </a:spcBef>
              <a:spcAft>
                <a:spcPts val="0"/>
              </a:spcAft>
              <a:buFontTx/>
              <a:buNone/>
              <a:defRPr kumimoji="0" sz="2500" b="0" i="0" u="none" baseline="0">
                <a:solidFill>
                  <a:schemeClr val="tx1">
                    <a:lumMod val="100000"/>
                  </a:schemeClr>
                </a:solidFill>
                <a:latin typeface="Poppins" panose="00000500000000000000" pitchFamily="2" charset="0"/>
              </a:defRPr>
            </a:lvl8pPr>
            <a:lvl9pPr marL="0" marR="0" indent="0" algn="l" fontAlgn="auto">
              <a:lnSpc>
                <a:spcPct val="142000"/>
              </a:lnSpc>
              <a:spcBef>
                <a:spcPts val="0"/>
              </a:spcBef>
              <a:spcAft>
                <a:spcPts val="0"/>
              </a:spcAft>
              <a:buFontTx/>
              <a:buNone/>
              <a:defRPr kumimoji="0" sz="2500" b="0" i="0" u="none" baseline="0">
                <a:solidFill>
                  <a:schemeClr val="tx1">
                    <a:lumMod val="100000"/>
                  </a:schemeClr>
                </a:solidFill>
                <a:latin typeface="Poppins" panose="00000500000000000000" pitchFamily="2" charset="0"/>
              </a:defRPr>
            </a:lvl9pPr>
          </a:lstStyle>
          <a:p>
            <a:pPr lvl="0"/>
            <a:r>
              <a:rPr lang="en-GB"/>
              <a:t>[Content item]</a:t>
            </a:r>
          </a:p>
          <a:p>
            <a:pPr lvl="0"/>
            <a:r>
              <a:rPr lang="en-GB"/>
              <a:t>JU-LEVEL1=Content item</a:t>
            </a:r>
          </a:p>
        </p:txBody>
      </p:sp>
    </p:spTree>
    <p:extLst>
      <p:ext uri="{BB962C8B-B14F-4D97-AF65-F5344CB8AC3E}">
        <p14:creationId xmlns:p14="http://schemas.microsoft.com/office/powerpoint/2010/main" val="1954147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text and object">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BF946669-8364-403B-8B24-A200D374CEA9}"/>
              </a:ext>
            </a:extLst>
          </p:cNvPr>
          <p:cNvSpPr>
            <a:spLocks noGrp="1" noSelect="1"/>
          </p:cNvSpPr>
          <p:nvPr>
            <p:ph type="title" hasCustomPrompt="1"/>
          </p:nvPr>
        </p:nvSpPr>
        <p:spPr bwMode="gray"/>
        <p:txBody>
          <a:bodyPr/>
          <a:lstStyle>
            <a:lvl1pPr>
              <a:defRPr/>
            </a:lvl1pPr>
          </a:lstStyle>
          <a:p>
            <a:r>
              <a:rPr lang="en-GB"/>
              <a:t>[Title]</a:t>
            </a:r>
          </a:p>
        </p:txBody>
      </p:sp>
      <p:sp>
        <p:nvSpPr>
          <p:cNvPr id="5" name="Subtitle 2 (JU-Free)">
            <a:extLst>
              <a:ext uri="{FF2B5EF4-FFF2-40B4-BE49-F238E27FC236}">
                <a16:creationId xmlns:a16="http://schemas.microsoft.com/office/drawing/2014/main" id="{A362A65A-7D39-4BFB-A244-7BB1143A1447}"/>
              </a:ext>
            </a:extLst>
          </p:cNvPr>
          <p:cNvSpPr>
            <a:spLocks noGrp="1"/>
          </p:cNvSpPr>
          <p:nvPr>
            <p:ph type="body" sz="quarter" idx="13" hasCustomPrompt="1"/>
          </p:nvPr>
        </p:nvSpPr>
        <p:spPr bwMode="gray">
          <a:xfrm>
            <a:off x="443408" y="2046036"/>
            <a:ext cx="9098943" cy="696913"/>
          </a:xfrm>
        </p:spPr>
        <p:txBody>
          <a:bodyPr/>
          <a:lstStyle>
            <a:lvl1pPr marL="0" indent="0">
              <a:lnSpc>
                <a:spcPct val="100000"/>
              </a:lnSpc>
              <a:buNone/>
              <a:defRPr sz="2300">
                <a:solidFill>
                  <a:schemeClr val="tx1"/>
                </a:solidFill>
              </a:defRPr>
            </a:lvl1pPr>
            <a:lvl2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2pPr>
            <a:lvl3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3pPr>
            <a:lvl4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4pPr>
            <a:lvl5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5pPr>
            <a:lvl6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6pPr>
            <a:lvl7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7pPr>
            <a:lvl8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8pPr>
            <a:lvl9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9pPr>
          </a:lstStyle>
          <a:p>
            <a:pPr lvl="0"/>
            <a:r>
              <a:rPr lang="en-GB"/>
              <a:t>[Subtitle (max. 2 lines)]</a:t>
            </a:r>
          </a:p>
          <a:p>
            <a:pPr lvl="0"/>
            <a:r>
              <a:rPr lang="en-GB"/>
              <a:t>JU-LEVEL1=Subtitle</a:t>
            </a:r>
          </a:p>
        </p:txBody>
      </p:sp>
      <p:sp>
        <p:nvSpPr>
          <p:cNvPr id="3" name="Content Placeholder 3 (JU-Free)"/>
          <p:cNvSpPr>
            <a:spLocks noGrp="1"/>
          </p:cNvSpPr>
          <p:nvPr>
            <p:ph idx="1" hasCustomPrompt="1"/>
          </p:nvPr>
        </p:nvSpPr>
        <p:spPr bwMode="gray"/>
        <p:txBody>
          <a:bodyPr/>
          <a:lstStyle>
            <a:lvl1pPr>
              <a:defRPr baseline="0"/>
            </a:lvl1pPr>
          </a:lstStyle>
          <a:p>
            <a:pPr lvl="0"/>
            <a:r>
              <a:rPr lang="en-GB"/>
              <a:t>[Type text or click on icon to insert an object]</a:t>
            </a:r>
          </a:p>
          <a:p>
            <a:pPr lvl="0"/>
            <a:r>
              <a:rPr lang="en-GB"/>
              <a:t>JU-LEVEL1=List 1st level</a:t>
            </a:r>
          </a:p>
          <a:p>
            <a:pPr lvl="1"/>
            <a:r>
              <a:rPr lang="en-GB"/>
              <a:t>JU-LEVEL2=List 2nd level</a:t>
            </a:r>
          </a:p>
          <a:p>
            <a:pPr lvl="2"/>
            <a:r>
              <a:rPr lang="en-GB"/>
              <a:t>JU-LEVEL3=List 3rd level</a:t>
            </a:r>
          </a:p>
          <a:p>
            <a:pPr lvl="3"/>
            <a:r>
              <a:rPr lang="en-GB"/>
              <a:t>JU-LEVEL4=Heading</a:t>
            </a:r>
          </a:p>
          <a:p>
            <a:pPr lvl="4"/>
            <a:r>
              <a:rPr lang="en-GB"/>
              <a:t>JU-LEVEL5=Body text</a:t>
            </a:r>
          </a:p>
          <a:p>
            <a:pPr lvl="5"/>
            <a:r>
              <a:rPr lang="en-GB"/>
              <a:t>JU-LEVEL6=Indent 1st level</a:t>
            </a:r>
          </a:p>
          <a:p>
            <a:pPr lvl="6"/>
            <a:r>
              <a:rPr lang="en-GB"/>
              <a:t>JU-LEVEL7=Indent 2nd level</a:t>
            </a:r>
          </a:p>
          <a:p>
            <a:pPr lvl="7"/>
            <a:r>
              <a:rPr lang="en-GB"/>
              <a:t>JU-LEVEL8=Indent 3rd level</a:t>
            </a:r>
          </a:p>
        </p:txBody>
      </p:sp>
    </p:spTree>
    <p:extLst>
      <p:ext uri="{BB962C8B-B14F-4D97-AF65-F5344CB8AC3E}">
        <p14:creationId xmlns:p14="http://schemas.microsoft.com/office/powerpoint/2010/main" val="30454252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text and object (red background)">
    <p:bg>
      <p:bgPr>
        <a:solidFill>
          <a:srgbClr val="FFFFFF"/>
        </a:solidFill>
        <a:effectLst/>
      </p:bgPr>
    </p:bg>
    <p:spTree>
      <p:nvGrpSpPr>
        <p:cNvPr id="1" name=""/>
        <p:cNvGrpSpPr/>
        <p:nvPr/>
      </p:nvGrpSpPr>
      <p:grpSpPr>
        <a:xfrm>
          <a:off x="0" y="0"/>
          <a:ext cx="0" cy="0"/>
          <a:chOff x="0" y="0"/>
          <a:chExt cx="0" cy="0"/>
        </a:xfrm>
      </p:grpSpPr>
      <p:sp>
        <p:nvSpPr>
          <p:cNvPr id="5" name="Rectangle 1">
            <a:extLst>
              <a:ext uri="{FF2B5EF4-FFF2-40B4-BE49-F238E27FC236}">
                <a16:creationId xmlns:a16="http://schemas.microsoft.com/office/drawing/2014/main" id="{3B94F265-D9F0-49BF-9DA9-930C0B3C9BC9}"/>
              </a:ext>
            </a:extLst>
          </p:cNvPr>
          <p:cNvSpPr>
            <a:spLocks noSelect="1" noChangeArrowheads="1"/>
          </p:cNvSpPr>
          <p:nvPr userDrawn="1"/>
        </p:nvSpPr>
        <p:spPr bwMode="gray">
          <a:xfrm>
            <a:off x="0" y="0"/>
            <a:ext cx="12190413" cy="6858000"/>
          </a:xfrm>
          <a:prstGeom prst="rect">
            <a:avLst/>
          </a:prstGeom>
          <a:solidFill>
            <a:srgbClr val="770F2B"/>
          </a:solidFill>
          <a:ln>
            <a:noFill/>
          </a:ln>
        </p:spPr>
        <p:txBody>
          <a:bodyPr vert="horz" wrap="square" lIns="91440" tIns="45720" rIns="91440" bIns="45720" numCol="1" anchor="t" anchorCtr="0" compatLnSpc="1">
            <a:prstTxWarp prst="textNoShape">
              <a:avLst/>
            </a:prstTxWarp>
          </a:bodyPr>
          <a:lstStyle/>
          <a:p>
            <a:endParaRPr lang="en-GB"/>
          </a:p>
        </p:txBody>
      </p:sp>
      <p:sp>
        <p:nvSpPr>
          <p:cNvPr id="7" name="Frame 2">
            <a:extLst>
              <a:ext uri="{FF2B5EF4-FFF2-40B4-BE49-F238E27FC236}">
                <a16:creationId xmlns:a16="http://schemas.microsoft.com/office/drawing/2014/main" id="{877D7BEF-D6F3-49C8-ADD8-2190783F6F98}"/>
              </a:ext>
            </a:extLst>
          </p:cNvPr>
          <p:cNvSpPr>
            <a:spLocks noSelect="1"/>
          </p:cNvSpPr>
          <p:nvPr userDrawn="1"/>
        </p:nvSpPr>
        <p:spPr bwMode="gray">
          <a:xfrm>
            <a:off x="9531350" y="3062288"/>
            <a:ext cx="2660650" cy="3795713"/>
          </a:xfrm>
          <a:custGeom>
            <a:avLst/>
            <a:gdLst>
              <a:gd name="T0" fmla="*/ 8380 w 8380"/>
              <a:gd name="T1" fmla="*/ 211 h 11953"/>
              <a:gd name="T2" fmla="*/ 8380 w 8380"/>
              <a:gd name="T3" fmla="*/ 11953 h 11953"/>
              <a:gd name="T4" fmla="*/ 0 w 8380"/>
              <a:gd name="T5" fmla="*/ 11953 h 11953"/>
              <a:gd name="T6" fmla="*/ 1978 w 8380"/>
              <a:gd name="T7" fmla="*/ 7541 h 11953"/>
              <a:gd name="T8" fmla="*/ 2465 w 8380"/>
              <a:gd name="T9" fmla="*/ 6668 h 11953"/>
              <a:gd name="T10" fmla="*/ 8380 w 8380"/>
              <a:gd name="T11" fmla="*/ 211 h 11953"/>
            </a:gdLst>
            <a:ahLst/>
            <a:cxnLst>
              <a:cxn ang="0">
                <a:pos x="T0" y="T1"/>
              </a:cxn>
              <a:cxn ang="0">
                <a:pos x="T2" y="T3"/>
              </a:cxn>
              <a:cxn ang="0">
                <a:pos x="T4" y="T5"/>
              </a:cxn>
              <a:cxn ang="0">
                <a:pos x="T6" y="T7"/>
              </a:cxn>
              <a:cxn ang="0">
                <a:pos x="T8" y="T9"/>
              </a:cxn>
              <a:cxn ang="0">
                <a:pos x="T10" y="T11"/>
              </a:cxn>
            </a:cxnLst>
            <a:rect l="0" t="0" r="r" b="b"/>
            <a:pathLst>
              <a:path w="8380" h="11953">
                <a:moveTo>
                  <a:pt x="8380" y="211"/>
                </a:moveTo>
                <a:cubicBezTo>
                  <a:pt x="8380" y="11953"/>
                  <a:pt x="8380" y="11953"/>
                  <a:pt x="8380" y="11953"/>
                </a:cubicBezTo>
                <a:cubicBezTo>
                  <a:pt x="0" y="11953"/>
                  <a:pt x="0" y="11953"/>
                  <a:pt x="0" y="11953"/>
                </a:cubicBezTo>
                <a:cubicBezTo>
                  <a:pt x="476" y="10316"/>
                  <a:pt x="1309" y="8746"/>
                  <a:pt x="1978" y="7541"/>
                </a:cubicBezTo>
                <a:cubicBezTo>
                  <a:pt x="2155" y="7222"/>
                  <a:pt x="2321" y="6930"/>
                  <a:pt x="2465" y="6668"/>
                </a:cubicBezTo>
                <a:cubicBezTo>
                  <a:pt x="3592" y="4628"/>
                  <a:pt x="7384" y="0"/>
                  <a:pt x="8380" y="211"/>
                </a:cubicBezTo>
                <a:close/>
              </a:path>
            </a:pathLst>
          </a:custGeom>
          <a:blipFill>
            <a:blip r:embed="rId2"/>
            <a:stretch>
              <a:fillRect/>
            </a:stretch>
          </a:blipFill>
          <a:ln>
            <a:noFill/>
          </a:ln>
        </p:spPr>
        <p:txBody>
          <a:bodyPr vert="horz" wrap="square" lIns="91440" tIns="45720" rIns="91440" bIns="45720" numCol="1" anchor="t" anchorCtr="0" compatLnSpc="1">
            <a:prstTxWarp prst="textNoShape">
              <a:avLst/>
            </a:prstTxWarp>
          </a:bodyPr>
          <a:lstStyle/>
          <a:p>
            <a:endParaRPr lang="en-GB"/>
          </a:p>
        </p:txBody>
      </p:sp>
      <p:sp>
        <p:nvSpPr>
          <p:cNvPr id="8" name="Frame 3">
            <a:extLst>
              <a:ext uri="{FF2B5EF4-FFF2-40B4-BE49-F238E27FC236}">
                <a16:creationId xmlns:a16="http://schemas.microsoft.com/office/drawing/2014/main" id="{BBA4F9D2-5532-43CD-AE4C-6F7F01CD7BE6}"/>
              </a:ext>
            </a:extLst>
          </p:cNvPr>
          <p:cNvSpPr>
            <a:spLocks noSelect="1"/>
          </p:cNvSpPr>
          <p:nvPr userDrawn="1"/>
        </p:nvSpPr>
        <p:spPr bwMode="gray">
          <a:xfrm>
            <a:off x="10150475" y="76200"/>
            <a:ext cx="2041525" cy="5407025"/>
          </a:xfrm>
          <a:custGeom>
            <a:avLst/>
            <a:gdLst>
              <a:gd name="T0" fmla="*/ 6429 w 6429"/>
              <a:gd name="T1" fmla="*/ 0 h 17029"/>
              <a:gd name="T2" fmla="*/ 6429 w 6429"/>
              <a:gd name="T3" fmla="*/ 15594 h 17029"/>
              <a:gd name="T4" fmla="*/ 0 w 6429"/>
              <a:gd name="T5" fmla="*/ 17029 h 17029"/>
              <a:gd name="T6" fmla="*/ 27 w 6429"/>
              <a:gd name="T7" fmla="*/ 16949 h 17029"/>
              <a:gd name="T8" fmla="*/ 3663 w 6429"/>
              <a:gd name="T9" fmla="*/ 4212 h 17029"/>
              <a:gd name="T10" fmla="*/ 6429 w 6429"/>
              <a:gd name="T11" fmla="*/ 0 h 17029"/>
            </a:gdLst>
            <a:ahLst/>
            <a:cxnLst>
              <a:cxn ang="0">
                <a:pos x="T0" y="T1"/>
              </a:cxn>
              <a:cxn ang="0">
                <a:pos x="T2" y="T3"/>
              </a:cxn>
              <a:cxn ang="0">
                <a:pos x="T4" y="T5"/>
              </a:cxn>
              <a:cxn ang="0">
                <a:pos x="T6" y="T7"/>
              </a:cxn>
              <a:cxn ang="0">
                <a:pos x="T8" y="T9"/>
              </a:cxn>
              <a:cxn ang="0">
                <a:pos x="T10" y="T11"/>
              </a:cxn>
            </a:cxnLst>
            <a:rect l="0" t="0" r="r" b="b"/>
            <a:pathLst>
              <a:path w="6429" h="17029">
                <a:moveTo>
                  <a:pt x="6429" y="0"/>
                </a:moveTo>
                <a:cubicBezTo>
                  <a:pt x="6429" y="15594"/>
                  <a:pt x="6429" y="15594"/>
                  <a:pt x="6429" y="15594"/>
                </a:cubicBezTo>
                <a:cubicBezTo>
                  <a:pt x="3927" y="15484"/>
                  <a:pt x="1465" y="15705"/>
                  <a:pt x="0" y="17029"/>
                </a:cubicBezTo>
                <a:cubicBezTo>
                  <a:pt x="9" y="17002"/>
                  <a:pt x="18" y="16976"/>
                  <a:pt x="27" y="16949"/>
                </a:cubicBezTo>
                <a:cubicBezTo>
                  <a:pt x="1759" y="11890"/>
                  <a:pt x="2097" y="7334"/>
                  <a:pt x="3663" y="4212"/>
                </a:cubicBezTo>
                <a:cubicBezTo>
                  <a:pt x="4487" y="2570"/>
                  <a:pt x="5381" y="1149"/>
                  <a:pt x="6429" y="0"/>
                </a:cubicBezTo>
                <a:close/>
              </a:path>
            </a:pathLst>
          </a:custGeom>
          <a:solidFill>
            <a:srgbClr val="FF6C60"/>
          </a:solidFill>
          <a:ln>
            <a:noFill/>
          </a:ln>
        </p:spPr>
        <p:txBody>
          <a:bodyPr vert="horz" wrap="square" lIns="91440" tIns="45720" rIns="91440" bIns="45720" numCol="1" anchor="t" anchorCtr="0" compatLnSpc="1">
            <a:prstTxWarp prst="textNoShape">
              <a:avLst/>
            </a:prstTxWarp>
          </a:bodyPr>
          <a:lstStyle/>
          <a:p>
            <a:endParaRPr lang="en-GB"/>
          </a:p>
        </p:txBody>
      </p:sp>
      <p:sp>
        <p:nvSpPr>
          <p:cNvPr id="2" name="***Title 4">
            <a:extLst>
              <a:ext uri="{FF2B5EF4-FFF2-40B4-BE49-F238E27FC236}">
                <a16:creationId xmlns:a16="http://schemas.microsoft.com/office/drawing/2014/main" id="{A57FE0D6-91C6-4D7D-BF1E-CB758EAD7F4A}"/>
              </a:ext>
            </a:extLst>
          </p:cNvPr>
          <p:cNvSpPr>
            <a:spLocks noGrp="1" noSelect="1"/>
          </p:cNvSpPr>
          <p:nvPr>
            <p:ph type="title" hasCustomPrompt="1"/>
          </p:nvPr>
        </p:nvSpPr>
        <p:spPr bwMode="gray"/>
        <p:txBody>
          <a:bodyPr/>
          <a:lstStyle>
            <a:lvl1pPr>
              <a:defRPr>
                <a:solidFill>
                  <a:schemeClr val="bg1"/>
                </a:solidFill>
              </a:defRPr>
            </a:lvl1pPr>
          </a:lstStyle>
          <a:p>
            <a:r>
              <a:rPr lang="en-GB"/>
              <a:t>[Title]</a:t>
            </a:r>
          </a:p>
        </p:txBody>
      </p:sp>
      <p:sp>
        <p:nvSpPr>
          <p:cNvPr id="6" name="***Subtitle 5 (JU-Free)">
            <a:extLst>
              <a:ext uri="{FF2B5EF4-FFF2-40B4-BE49-F238E27FC236}">
                <a16:creationId xmlns:a16="http://schemas.microsoft.com/office/drawing/2014/main" id="{7B22630F-7AAB-4A77-B87D-C7A81E2C747A}"/>
              </a:ext>
            </a:extLst>
          </p:cNvPr>
          <p:cNvSpPr>
            <a:spLocks noGrp="1"/>
          </p:cNvSpPr>
          <p:nvPr>
            <p:ph type="body" sz="quarter" idx="13" hasCustomPrompt="1"/>
          </p:nvPr>
        </p:nvSpPr>
        <p:spPr bwMode="gray">
          <a:xfrm>
            <a:off x="443408" y="2046036"/>
            <a:ext cx="9098943" cy="696913"/>
          </a:xfrm>
        </p:spPr>
        <p:txBody>
          <a:bodyPr/>
          <a:lstStyle>
            <a:lvl1pPr marL="0" indent="0">
              <a:lnSpc>
                <a:spcPct val="100000"/>
              </a:lnSpc>
              <a:buNone/>
              <a:defRPr sz="2300">
                <a:solidFill>
                  <a:schemeClr val="bg1"/>
                </a:solidFill>
              </a:defRPr>
            </a:lvl1pPr>
            <a:lvl2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2pPr>
            <a:lvl3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3pPr>
            <a:lvl4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4pPr>
            <a:lvl5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5pPr>
            <a:lvl6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6pPr>
            <a:lvl7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7pPr>
            <a:lvl8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8pPr>
            <a:lvl9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9pPr>
          </a:lstStyle>
          <a:p>
            <a:pPr lvl="0"/>
            <a:r>
              <a:rPr lang="en-GB"/>
              <a:t>[Subtitle (max. 2 lines)]</a:t>
            </a:r>
          </a:p>
          <a:p>
            <a:pPr lvl="0"/>
            <a:r>
              <a:rPr lang="en-GB"/>
              <a:t>JU-LEVEL1=Subtitle</a:t>
            </a:r>
          </a:p>
        </p:txBody>
      </p:sp>
      <p:sp>
        <p:nvSpPr>
          <p:cNvPr id="3" name="***Content Placeholder 6 (JU-Free)"/>
          <p:cNvSpPr>
            <a:spLocks noGrp="1"/>
          </p:cNvSpPr>
          <p:nvPr>
            <p:ph idx="1" hasCustomPrompt="1"/>
          </p:nvPr>
        </p:nvSpPr>
        <p:spPr bwMode="gray"/>
        <p:txBody>
          <a:bodyPr/>
          <a:lstStyle>
            <a:lvl1pPr>
              <a:defRPr baseline="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GB"/>
              <a:t>[Type text or click on icon to insert an object]</a:t>
            </a:r>
          </a:p>
          <a:p>
            <a:pPr lvl="0"/>
            <a:r>
              <a:rPr lang="en-GB"/>
              <a:t>JU-LEVEL1=List 1st level</a:t>
            </a:r>
          </a:p>
          <a:p>
            <a:pPr lvl="1"/>
            <a:r>
              <a:rPr lang="en-GB"/>
              <a:t>JU-LEVEL2=List 2nd level</a:t>
            </a:r>
          </a:p>
          <a:p>
            <a:pPr lvl="2"/>
            <a:r>
              <a:rPr lang="en-GB"/>
              <a:t>JU-LEVEL3=List 3rd level</a:t>
            </a:r>
          </a:p>
          <a:p>
            <a:pPr lvl="3"/>
            <a:r>
              <a:rPr lang="en-GB"/>
              <a:t>JU-LEVEL4=Heading</a:t>
            </a:r>
          </a:p>
          <a:p>
            <a:pPr lvl="4"/>
            <a:r>
              <a:rPr lang="en-GB"/>
              <a:t>JU-LEVEL5=Body text</a:t>
            </a:r>
          </a:p>
          <a:p>
            <a:pPr lvl="5"/>
            <a:r>
              <a:rPr lang="en-GB"/>
              <a:t>JU-LEVEL6=Indent 1st level</a:t>
            </a:r>
          </a:p>
          <a:p>
            <a:pPr lvl="6"/>
            <a:r>
              <a:rPr lang="en-GB"/>
              <a:t>JU-LEVEL7=Indent 2nd level</a:t>
            </a:r>
          </a:p>
          <a:p>
            <a:pPr lvl="7"/>
            <a:r>
              <a:rPr lang="en-GB"/>
              <a:t>JU-LEVEL8=Indent 3rd level</a:t>
            </a:r>
          </a:p>
        </p:txBody>
      </p:sp>
    </p:spTree>
    <p:extLst>
      <p:ext uri="{BB962C8B-B14F-4D97-AF65-F5344CB8AC3E}">
        <p14:creationId xmlns:p14="http://schemas.microsoft.com/office/powerpoint/2010/main" val="1246235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Quote">
    <p:bg>
      <p:bgPr>
        <a:solidFill>
          <a:srgbClr val="FFFFFF"/>
        </a:solidFill>
        <a:effectLst/>
      </p:bgPr>
    </p:bg>
    <p:spTree>
      <p:nvGrpSpPr>
        <p:cNvPr id="1" name=""/>
        <p:cNvGrpSpPr/>
        <p:nvPr/>
      </p:nvGrpSpPr>
      <p:grpSpPr>
        <a:xfrm>
          <a:off x="0" y="0"/>
          <a:ext cx="0" cy="0"/>
          <a:chOff x="0" y="0"/>
          <a:chExt cx="0" cy="0"/>
        </a:xfrm>
      </p:grpSpPr>
      <p:sp>
        <p:nvSpPr>
          <p:cNvPr id="5" name="Subtitle 1 (JU-Free)">
            <a:extLst>
              <a:ext uri="{FF2B5EF4-FFF2-40B4-BE49-F238E27FC236}">
                <a16:creationId xmlns:a16="http://schemas.microsoft.com/office/drawing/2014/main" id="{A362A65A-7D39-4BFB-A244-7BB1143A1447}"/>
              </a:ext>
            </a:extLst>
          </p:cNvPr>
          <p:cNvSpPr>
            <a:spLocks noGrp="1"/>
          </p:cNvSpPr>
          <p:nvPr>
            <p:ph type="body" sz="quarter" idx="13" hasCustomPrompt="1"/>
          </p:nvPr>
        </p:nvSpPr>
        <p:spPr bwMode="gray">
          <a:xfrm>
            <a:off x="6809996" y="430256"/>
            <a:ext cx="4717608" cy="1057254"/>
          </a:xfrm>
        </p:spPr>
        <p:txBody>
          <a:bodyPr/>
          <a:lstStyle>
            <a:lvl1pPr marL="0" indent="0">
              <a:lnSpc>
                <a:spcPct val="100000"/>
              </a:lnSpc>
              <a:buNone/>
              <a:defRPr sz="2300">
                <a:solidFill>
                  <a:schemeClr val="tx1"/>
                </a:solidFill>
              </a:defRPr>
            </a:lvl1pPr>
            <a:lvl2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2pPr>
            <a:lvl3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3pPr>
            <a:lvl4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4pPr>
            <a:lvl5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5pPr>
            <a:lvl6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6pPr>
            <a:lvl7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7pPr>
            <a:lvl8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8pPr>
            <a:lvl9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9pPr>
          </a:lstStyle>
          <a:p>
            <a:pPr lvl="0"/>
            <a:r>
              <a:rPr lang="en-GB"/>
              <a:t>[Subtitle (max. 3 lines)]</a:t>
            </a:r>
          </a:p>
          <a:p>
            <a:pPr lvl="0"/>
            <a:r>
              <a:rPr lang="en-GB"/>
              <a:t>JU-LEVEL1=Subtitle</a:t>
            </a:r>
          </a:p>
        </p:txBody>
      </p:sp>
      <p:sp>
        <p:nvSpPr>
          <p:cNvPr id="9" name="Placeholder 2 (JU-Free)">
            <a:extLst>
              <a:ext uri="{FF2B5EF4-FFF2-40B4-BE49-F238E27FC236}">
                <a16:creationId xmlns:a16="http://schemas.microsoft.com/office/drawing/2014/main" id="{3493FC56-3908-4571-80E9-FA0E0C2C001D}"/>
              </a:ext>
            </a:extLst>
          </p:cNvPr>
          <p:cNvSpPr>
            <a:spLocks noGrp="1"/>
          </p:cNvSpPr>
          <p:nvPr>
            <p:ph type="body" sz="quarter" idx="14" hasCustomPrompt="1"/>
          </p:nvPr>
        </p:nvSpPr>
        <p:spPr bwMode="gray">
          <a:xfrm>
            <a:off x="6810120" y="1803781"/>
            <a:ext cx="4717484" cy="4396993"/>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4"/>
            <a:r>
              <a:rPr lang="en-GB"/>
              <a:t>[Text]</a:t>
            </a:r>
          </a:p>
          <a:p>
            <a:pPr lvl="0"/>
            <a:r>
              <a:rPr lang="en-GB"/>
              <a:t>JU-LEVEL1=List 1st level</a:t>
            </a:r>
          </a:p>
          <a:p>
            <a:pPr lvl="1"/>
            <a:r>
              <a:rPr lang="en-GB"/>
              <a:t>JU-LEVEL2=List 2nd level</a:t>
            </a:r>
          </a:p>
          <a:p>
            <a:pPr lvl="2"/>
            <a:r>
              <a:rPr lang="en-GB"/>
              <a:t>JU-LEVEL3=List 3rd level</a:t>
            </a:r>
          </a:p>
          <a:p>
            <a:pPr lvl="3"/>
            <a:r>
              <a:rPr lang="en-GB"/>
              <a:t>JU-LEVEL4=Heading</a:t>
            </a:r>
          </a:p>
          <a:p>
            <a:pPr lvl="4"/>
            <a:r>
              <a:rPr lang="en-GB"/>
              <a:t>JU-LEVEL5=Body text</a:t>
            </a:r>
          </a:p>
          <a:p>
            <a:pPr lvl="5"/>
            <a:r>
              <a:rPr lang="en-GB"/>
              <a:t>JU-LEVEL6=Indent 1st level</a:t>
            </a:r>
          </a:p>
          <a:p>
            <a:pPr lvl="6"/>
            <a:r>
              <a:rPr lang="en-GB"/>
              <a:t>JU-LEVEL7=Indent 2nd level</a:t>
            </a:r>
          </a:p>
          <a:p>
            <a:pPr lvl="7"/>
            <a:r>
              <a:rPr lang="en-GB"/>
              <a:t>JU-LEVEL8=Indent 3rd level</a:t>
            </a:r>
          </a:p>
        </p:txBody>
      </p:sp>
      <p:sp>
        <p:nvSpPr>
          <p:cNvPr id="4" name="Rectangle 3">
            <a:extLst>
              <a:ext uri="{FF2B5EF4-FFF2-40B4-BE49-F238E27FC236}">
                <a16:creationId xmlns:a16="http://schemas.microsoft.com/office/drawing/2014/main" id="{48E90992-9404-48F3-AC78-C4FB7009F05D}"/>
              </a:ext>
            </a:extLst>
          </p:cNvPr>
          <p:cNvSpPr>
            <a:spLocks noSelect="1" noChangeArrowheads="1"/>
          </p:cNvSpPr>
          <p:nvPr userDrawn="1"/>
        </p:nvSpPr>
        <p:spPr bwMode="gray">
          <a:xfrm>
            <a:off x="0" y="0"/>
            <a:ext cx="6096000" cy="6858000"/>
          </a:xfrm>
          <a:prstGeom prst="rect">
            <a:avLst/>
          </a:prstGeom>
          <a:solidFill>
            <a:srgbClr val="FFDAD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 name="Frame 4">
            <a:extLst>
              <a:ext uri="{FF2B5EF4-FFF2-40B4-BE49-F238E27FC236}">
                <a16:creationId xmlns:a16="http://schemas.microsoft.com/office/drawing/2014/main" id="{FF83434E-5C45-48AF-A57D-F2E8DC57523A}"/>
              </a:ext>
            </a:extLst>
          </p:cNvPr>
          <p:cNvSpPr>
            <a:spLocks noSelect="1"/>
          </p:cNvSpPr>
          <p:nvPr userDrawn="1"/>
        </p:nvSpPr>
        <p:spPr bwMode="gray">
          <a:xfrm>
            <a:off x="679450" y="3167063"/>
            <a:ext cx="5280025" cy="3690938"/>
          </a:xfrm>
          <a:custGeom>
            <a:avLst/>
            <a:gdLst>
              <a:gd name="T0" fmla="*/ 14161 w 16629"/>
              <a:gd name="T1" fmla="*/ 10585 h 11626"/>
              <a:gd name="T2" fmla="*/ 12927 w 16629"/>
              <a:gd name="T3" fmla="*/ 11626 h 11626"/>
              <a:gd name="T4" fmla="*/ 5515 w 16629"/>
              <a:gd name="T5" fmla="*/ 11626 h 11626"/>
              <a:gd name="T6" fmla="*/ 4278 w 16629"/>
              <a:gd name="T7" fmla="*/ 10585 h 11626"/>
              <a:gd name="T8" fmla="*/ 2540 w 16629"/>
              <a:gd name="T9" fmla="*/ 3163 h 11626"/>
              <a:gd name="T10" fmla="*/ 12952 w 16629"/>
              <a:gd name="T11" fmla="*/ 1908 h 11626"/>
              <a:gd name="T12" fmla="*/ 14914 w 16629"/>
              <a:gd name="T13" fmla="*/ 3604 h 11626"/>
              <a:gd name="T14" fmla="*/ 14161 w 16629"/>
              <a:gd name="T15" fmla="*/ 10585 h 116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629" h="11626">
                <a:moveTo>
                  <a:pt x="14161" y="10585"/>
                </a:moveTo>
                <a:cubicBezTo>
                  <a:pt x="13782" y="10980"/>
                  <a:pt x="13368" y="11328"/>
                  <a:pt x="12927" y="11626"/>
                </a:cubicBezTo>
                <a:cubicBezTo>
                  <a:pt x="5515" y="11626"/>
                  <a:pt x="5515" y="11626"/>
                  <a:pt x="5515" y="11626"/>
                </a:cubicBezTo>
                <a:cubicBezTo>
                  <a:pt x="5091" y="11337"/>
                  <a:pt x="4677" y="10991"/>
                  <a:pt x="4278" y="10585"/>
                </a:cubicBezTo>
                <a:cubicBezTo>
                  <a:pt x="1706" y="7968"/>
                  <a:pt x="0" y="5811"/>
                  <a:pt x="2540" y="3163"/>
                </a:cubicBezTo>
                <a:cubicBezTo>
                  <a:pt x="5081" y="516"/>
                  <a:pt x="9819" y="0"/>
                  <a:pt x="12952" y="1908"/>
                </a:cubicBezTo>
                <a:cubicBezTo>
                  <a:pt x="13787" y="2417"/>
                  <a:pt x="14436" y="2990"/>
                  <a:pt x="14914" y="3604"/>
                </a:cubicBezTo>
                <a:cubicBezTo>
                  <a:pt x="16629" y="5803"/>
                  <a:pt x="16147" y="8515"/>
                  <a:pt x="14161" y="10585"/>
                </a:cubicBezTo>
                <a:close/>
              </a:path>
            </a:pathLst>
          </a:custGeom>
          <a:blipFill>
            <a:blip r:embed="rId2"/>
            <a:stretch>
              <a:fillRect/>
            </a:stretch>
          </a:blipFill>
          <a:ln>
            <a:noFill/>
          </a:ln>
        </p:spPr>
        <p:txBody>
          <a:bodyPr vert="horz" wrap="square" lIns="91440" tIns="45720" rIns="91440" bIns="45720" numCol="1" anchor="t" anchorCtr="0" compatLnSpc="1">
            <a:prstTxWarp prst="textNoShape">
              <a:avLst/>
            </a:prstTxWarp>
          </a:bodyPr>
          <a:lstStyle/>
          <a:p>
            <a:endParaRPr lang="en-GB"/>
          </a:p>
        </p:txBody>
      </p:sp>
      <p:sp>
        <p:nvSpPr>
          <p:cNvPr id="7" name="Frame 5">
            <a:extLst>
              <a:ext uri="{FF2B5EF4-FFF2-40B4-BE49-F238E27FC236}">
                <a16:creationId xmlns:a16="http://schemas.microsoft.com/office/drawing/2014/main" id="{5412DCE9-D1C5-455B-8910-B450BC913017}"/>
              </a:ext>
            </a:extLst>
          </p:cNvPr>
          <p:cNvSpPr>
            <a:spLocks noSelect="1"/>
          </p:cNvSpPr>
          <p:nvPr userDrawn="1"/>
        </p:nvSpPr>
        <p:spPr bwMode="gray">
          <a:xfrm>
            <a:off x="236538" y="314325"/>
            <a:ext cx="5475288" cy="6543675"/>
          </a:xfrm>
          <a:custGeom>
            <a:avLst/>
            <a:gdLst>
              <a:gd name="T0" fmla="*/ 17246 w 17246"/>
              <a:gd name="T1" fmla="*/ 8582 h 20607"/>
              <a:gd name="T2" fmla="*/ 16313 w 17246"/>
              <a:gd name="T3" fmla="*/ 12585 h 20607"/>
              <a:gd name="T4" fmla="*/ 11014 w 17246"/>
              <a:gd name="T5" fmla="*/ 16820 h 20607"/>
              <a:gd name="T6" fmla="*/ 9407 w 17246"/>
              <a:gd name="T7" fmla="*/ 17114 h 20607"/>
              <a:gd name="T8" fmla="*/ 8740 w 17246"/>
              <a:gd name="T9" fmla="*/ 17182 h 20607"/>
              <a:gd name="T10" fmla="*/ 6862 w 17246"/>
              <a:gd name="T11" fmla="*/ 19321 h 20607"/>
              <a:gd name="T12" fmla="*/ 7288 w 17246"/>
              <a:gd name="T13" fmla="*/ 20607 h 20607"/>
              <a:gd name="T14" fmla="*/ 6816 w 17246"/>
              <a:gd name="T15" fmla="*/ 20607 h 20607"/>
              <a:gd name="T16" fmla="*/ 82 w 17246"/>
              <a:gd name="T17" fmla="*/ 8583 h 20607"/>
              <a:gd name="T18" fmla="*/ 82 w 17246"/>
              <a:gd name="T19" fmla="*/ 8582 h 20607"/>
              <a:gd name="T20" fmla="*/ 8664 w 17246"/>
              <a:gd name="T21" fmla="*/ 0 h 20607"/>
              <a:gd name="T22" fmla="*/ 17246 w 17246"/>
              <a:gd name="T23" fmla="*/ 8582 h 20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246" h="20607">
                <a:moveTo>
                  <a:pt x="17246" y="8582"/>
                </a:moveTo>
                <a:cubicBezTo>
                  <a:pt x="17246" y="10044"/>
                  <a:pt x="16920" y="11401"/>
                  <a:pt x="16313" y="12585"/>
                </a:cubicBezTo>
                <a:cubicBezTo>
                  <a:pt x="15282" y="14601"/>
                  <a:pt x="13439" y="16121"/>
                  <a:pt x="11014" y="16820"/>
                </a:cubicBezTo>
                <a:cubicBezTo>
                  <a:pt x="10490" y="16971"/>
                  <a:pt x="9950" y="17065"/>
                  <a:pt x="9407" y="17114"/>
                </a:cubicBezTo>
                <a:cubicBezTo>
                  <a:pt x="9020" y="17150"/>
                  <a:pt x="8743" y="17182"/>
                  <a:pt x="8740" y="17182"/>
                </a:cubicBezTo>
                <a:cubicBezTo>
                  <a:pt x="7682" y="17324"/>
                  <a:pt x="6862" y="18224"/>
                  <a:pt x="6862" y="19321"/>
                </a:cubicBezTo>
                <a:cubicBezTo>
                  <a:pt x="6862" y="19803"/>
                  <a:pt x="7021" y="20248"/>
                  <a:pt x="7288" y="20607"/>
                </a:cubicBezTo>
                <a:cubicBezTo>
                  <a:pt x="6816" y="20607"/>
                  <a:pt x="6816" y="20607"/>
                  <a:pt x="6816" y="20607"/>
                </a:cubicBezTo>
                <a:cubicBezTo>
                  <a:pt x="1470" y="17530"/>
                  <a:pt x="0" y="12467"/>
                  <a:pt x="82" y="8583"/>
                </a:cubicBezTo>
                <a:cubicBezTo>
                  <a:pt x="82" y="8582"/>
                  <a:pt x="82" y="8582"/>
                  <a:pt x="82" y="8582"/>
                </a:cubicBezTo>
                <a:cubicBezTo>
                  <a:pt x="82" y="3842"/>
                  <a:pt x="3924" y="0"/>
                  <a:pt x="8664" y="0"/>
                </a:cubicBezTo>
                <a:cubicBezTo>
                  <a:pt x="13404" y="0"/>
                  <a:pt x="17246" y="3842"/>
                  <a:pt x="17246" y="8582"/>
                </a:cubicBezTo>
                <a:close/>
              </a:path>
            </a:pathLst>
          </a:custGeom>
          <a:solidFill>
            <a:srgbClr val="770F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8" name="Placeholder 6 (JU-Free)">
            <a:extLst>
              <a:ext uri="{FF2B5EF4-FFF2-40B4-BE49-F238E27FC236}">
                <a16:creationId xmlns:a16="http://schemas.microsoft.com/office/drawing/2014/main" id="{11BD32CB-593D-44BF-B2EA-EFE5D4DDFED5}"/>
              </a:ext>
            </a:extLst>
          </p:cNvPr>
          <p:cNvSpPr>
            <a:spLocks noGrp="1"/>
          </p:cNvSpPr>
          <p:nvPr>
            <p:ph type="body" sz="quarter" idx="15" hasCustomPrompt="1"/>
          </p:nvPr>
        </p:nvSpPr>
        <p:spPr bwMode="gray">
          <a:xfrm>
            <a:off x="525202" y="1479100"/>
            <a:ext cx="4860109" cy="3590841"/>
          </a:xfrm>
        </p:spPr>
        <p:txBody>
          <a:bodyPr lIns="180000" rIns="180000"/>
          <a:lstStyle>
            <a:lvl1pPr marL="0" indent="0" algn="ctr">
              <a:lnSpc>
                <a:spcPct val="98000"/>
              </a:lnSpc>
              <a:buFontTx/>
              <a:buNone/>
              <a:defRPr sz="2900" spc="-30" baseline="0">
                <a:solidFill>
                  <a:schemeClr val="bg1"/>
                </a:solidFill>
                <a:latin typeface="+mj-lt"/>
              </a:defRPr>
            </a:lvl1pPr>
            <a:lvl2pPr marL="0" marR="0" indent="0" algn="ctr" fontAlgn="auto">
              <a:lnSpc>
                <a:spcPct val="107000"/>
              </a:lnSpc>
              <a:spcBef>
                <a:spcPts val="0"/>
              </a:spcBef>
              <a:spcAft>
                <a:spcPts val="0"/>
              </a:spcAft>
              <a:buFontTx/>
              <a:buNone/>
              <a:defRPr kumimoji="0" sz="2900" b="0" i="0" u="none" spc="-30" baseline="0">
                <a:solidFill>
                  <a:schemeClr val="bg1"/>
                </a:solidFill>
                <a:latin typeface="Playfair Display Regular Roman" pitchFamily="2" charset="0"/>
              </a:defRPr>
            </a:lvl2pPr>
            <a:lvl3pPr marL="0" marR="0" indent="0" algn="ctr" fontAlgn="auto">
              <a:lnSpc>
                <a:spcPct val="107000"/>
              </a:lnSpc>
              <a:spcBef>
                <a:spcPts val="0"/>
              </a:spcBef>
              <a:spcAft>
                <a:spcPts val="0"/>
              </a:spcAft>
              <a:buFontTx/>
              <a:buNone/>
              <a:defRPr kumimoji="0" sz="2900" b="0" i="0" u="none" spc="-30" baseline="0">
                <a:solidFill>
                  <a:schemeClr val="bg1"/>
                </a:solidFill>
                <a:latin typeface="Playfair Display Regular Roman" pitchFamily="2" charset="0"/>
              </a:defRPr>
            </a:lvl3pPr>
            <a:lvl4pPr marL="0" marR="0" indent="0" algn="ctr" fontAlgn="auto">
              <a:lnSpc>
                <a:spcPct val="107000"/>
              </a:lnSpc>
              <a:spcBef>
                <a:spcPts val="0"/>
              </a:spcBef>
              <a:spcAft>
                <a:spcPts val="0"/>
              </a:spcAft>
              <a:buFontTx/>
              <a:buNone/>
              <a:defRPr kumimoji="0" sz="2900" b="0" i="0" u="none" spc="-30" baseline="0">
                <a:solidFill>
                  <a:schemeClr val="bg1"/>
                </a:solidFill>
                <a:latin typeface="Playfair Display Regular Roman" pitchFamily="2" charset="0"/>
              </a:defRPr>
            </a:lvl4pPr>
            <a:lvl5pPr marL="0" marR="0" indent="0" algn="ctr" fontAlgn="auto">
              <a:lnSpc>
                <a:spcPct val="107000"/>
              </a:lnSpc>
              <a:spcBef>
                <a:spcPts val="0"/>
              </a:spcBef>
              <a:spcAft>
                <a:spcPts val="0"/>
              </a:spcAft>
              <a:buFontTx/>
              <a:buNone/>
              <a:defRPr kumimoji="0" sz="2900" b="0" i="0" u="none" spc="-30" baseline="0">
                <a:solidFill>
                  <a:schemeClr val="bg1"/>
                </a:solidFill>
                <a:latin typeface="Playfair Display Regular Roman" pitchFamily="2" charset="0"/>
              </a:defRPr>
            </a:lvl5pPr>
            <a:lvl6pPr marL="0" marR="0" indent="0" algn="ctr" fontAlgn="auto">
              <a:lnSpc>
                <a:spcPct val="107000"/>
              </a:lnSpc>
              <a:spcBef>
                <a:spcPts val="0"/>
              </a:spcBef>
              <a:spcAft>
                <a:spcPts val="0"/>
              </a:spcAft>
              <a:buFontTx/>
              <a:buNone/>
              <a:defRPr kumimoji="0" sz="2900" b="0" i="0" u="none" spc="-30" baseline="0">
                <a:solidFill>
                  <a:schemeClr val="bg1"/>
                </a:solidFill>
                <a:latin typeface="Playfair Display Regular Roman" pitchFamily="2" charset="0"/>
              </a:defRPr>
            </a:lvl6pPr>
            <a:lvl7pPr marL="0" marR="0" indent="0" algn="ctr" fontAlgn="auto">
              <a:lnSpc>
                <a:spcPct val="107000"/>
              </a:lnSpc>
              <a:spcBef>
                <a:spcPts val="0"/>
              </a:spcBef>
              <a:spcAft>
                <a:spcPts val="0"/>
              </a:spcAft>
              <a:buFontTx/>
              <a:buNone/>
              <a:defRPr kumimoji="0" sz="2900" b="0" i="0" u="none" spc="-30" baseline="0">
                <a:solidFill>
                  <a:schemeClr val="bg1"/>
                </a:solidFill>
                <a:latin typeface="Playfair Display Regular Roman" pitchFamily="2" charset="0"/>
              </a:defRPr>
            </a:lvl7pPr>
            <a:lvl8pPr marL="0" marR="0" indent="0" algn="ctr" fontAlgn="auto">
              <a:lnSpc>
                <a:spcPct val="107000"/>
              </a:lnSpc>
              <a:spcBef>
                <a:spcPts val="0"/>
              </a:spcBef>
              <a:spcAft>
                <a:spcPts val="0"/>
              </a:spcAft>
              <a:buFontTx/>
              <a:buNone/>
              <a:defRPr kumimoji="0" sz="2900" b="0" i="0" u="none" spc="-30" baseline="0">
                <a:solidFill>
                  <a:schemeClr val="bg1"/>
                </a:solidFill>
                <a:latin typeface="Playfair Display Regular Roman" pitchFamily="2" charset="0"/>
              </a:defRPr>
            </a:lvl8pPr>
            <a:lvl9pPr marL="0" marR="0" indent="0" algn="ctr" fontAlgn="auto">
              <a:lnSpc>
                <a:spcPct val="107000"/>
              </a:lnSpc>
              <a:spcBef>
                <a:spcPts val="0"/>
              </a:spcBef>
              <a:spcAft>
                <a:spcPts val="0"/>
              </a:spcAft>
              <a:buFontTx/>
              <a:buNone/>
              <a:defRPr kumimoji="0" sz="2900" b="0" i="0" u="none" spc="-30" baseline="0">
                <a:solidFill>
                  <a:schemeClr val="bg1"/>
                </a:solidFill>
                <a:latin typeface="Playfair Display Regular Roman" pitchFamily="2" charset="0"/>
              </a:defRPr>
            </a:lvl9pPr>
          </a:lstStyle>
          <a:p>
            <a:pPr lvl="0"/>
            <a:r>
              <a:rPr lang="en-GB"/>
              <a:t>[Quote]</a:t>
            </a:r>
          </a:p>
          <a:p>
            <a:pPr lvl="0"/>
            <a:r>
              <a:rPr lang="en-GB"/>
              <a:t>JU-LEVEL1=Quote</a:t>
            </a:r>
          </a:p>
        </p:txBody>
      </p:sp>
    </p:spTree>
    <p:extLst>
      <p:ext uri="{BB962C8B-B14F-4D97-AF65-F5344CB8AC3E}">
        <p14:creationId xmlns:p14="http://schemas.microsoft.com/office/powerpoint/2010/main" val="15898364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subtitle and text right / picture left">
    <p:bg>
      <p:bgPr>
        <a:solidFill>
          <a:srgbClr val="FFDAD7"/>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BF946669-8364-403B-8B24-A200D374CEA9}"/>
              </a:ext>
            </a:extLst>
          </p:cNvPr>
          <p:cNvSpPr>
            <a:spLocks noGrp="1" noSelect="1"/>
          </p:cNvSpPr>
          <p:nvPr>
            <p:ph type="title" hasCustomPrompt="1"/>
          </p:nvPr>
        </p:nvSpPr>
        <p:spPr bwMode="gray">
          <a:xfrm>
            <a:off x="6103440" y="237666"/>
            <a:ext cx="5614930" cy="1002324"/>
          </a:xfrm>
        </p:spPr>
        <p:txBody>
          <a:bodyPr anchor="b" anchorCtr="0"/>
          <a:lstStyle>
            <a:lvl1pPr>
              <a:defRPr sz="2900">
                <a:solidFill>
                  <a:schemeClr val="tx1"/>
                </a:solidFill>
              </a:defRPr>
            </a:lvl1pPr>
          </a:lstStyle>
          <a:p>
            <a:r>
              <a:rPr lang="en-GB"/>
              <a:t>[Title (max. 2 lines)]</a:t>
            </a:r>
          </a:p>
        </p:txBody>
      </p:sp>
      <p:sp>
        <p:nvSpPr>
          <p:cNvPr id="5" name="***Subtitle 2 (JU-Free)">
            <a:extLst>
              <a:ext uri="{FF2B5EF4-FFF2-40B4-BE49-F238E27FC236}">
                <a16:creationId xmlns:a16="http://schemas.microsoft.com/office/drawing/2014/main" id="{A362A65A-7D39-4BFB-A244-7BB1143A1447}"/>
              </a:ext>
            </a:extLst>
          </p:cNvPr>
          <p:cNvSpPr>
            <a:spLocks noGrp="1"/>
          </p:cNvSpPr>
          <p:nvPr>
            <p:ph type="body" sz="quarter" idx="13" hasCustomPrompt="1"/>
          </p:nvPr>
        </p:nvSpPr>
        <p:spPr bwMode="gray">
          <a:xfrm>
            <a:off x="6103325" y="1585989"/>
            <a:ext cx="5614929" cy="696913"/>
          </a:xfrm>
        </p:spPr>
        <p:txBody>
          <a:bodyPr/>
          <a:lstStyle>
            <a:lvl1pPr marL="0" indent="0">
              <a:lnSpc>
                <a:spcPct val="107000"/>
              </a:lnSpc>
              <a:buNone/>
              <a:defRPr sz="2000">
                <a:solidFill>
                  <a:schemeClr val="tx1"/>
                </a:solidFill>
              </a:defRPr>
            </a:lvl1pPr>
            <a:lvl2pPr marL="0" marR="0" indent="0" algn="l" fontAlgn="auto">
              <a:lnSpc>
                <a:spcPct val="107000"/>
              </a:lnSpc>
              <a:spcBef>
                <a:spcPts val="0"/>
              </a:spcBef>
              <a:spcAft>
                <a:spcPts val="0"/>
              </a:spcAft>
              <a:buFontTx/>
              <a:buNone/>
              <a:defRPr kumimoji="0" sz="2000" b="0" i="0" u="none" baseline="0">
                <a:solidFill>
                  <a:schemeClr val="tx1">
                    <a:lumMod val="100000"/>
                  </a:schemeClr>
                </a:solidFill>
                <a:latin typeface="Poppins" panose="00000500000000000000" pitchFamily="2" charset="0"/>
              </a:defRPr>
            </a:lvl2pPr>
            <a:lvl3pPr marL="0" marR="0" indent="0" algn="l" fontAlgn="auto">
              <a:lnSpc>
                <a:spcPct val="107000"/>
              </a:lnSpc>
              <a:spcBef>
                <a:spcPts val="0"/>
              </a:spcBef>
              <a:spcAft>
                <a:spcPts val="0"/>
              </a:spcAft>
              <a:buFontTx/>
              <a:buNone/>
              <a:defRPr kumimoji="0" sz="2000" b="0" i="0" u="none" baseline="0">
                <a:solidFill>
                  <a:schemeClr val="tx1">
                    <a:lumMod val="100000"/>
                  </a:schemeClr>
                </a:solidFill>
                <a:latin typeface="Poppins" panose="00000500000000000000" pitchFamily="2" charset="0"/>
              </a:defRPr>
            </a:lvl3pPr>
            <a:lvl4pPr marL="0" marR="0" indent="0" algn="l" fontAlgn="auto">
              <a:lnSpc>
                <a:spcPct val="107000"/>
              </a:lnSpc>
              <a:spcBef>
                <a:spcPts val="0"/>
              </a:spcBef>
              <a:spcAft>
                <a:spcPts val="0"/>
              </a:spcAft>
              <a:buFontTx/>
              <a:buNone/>
              <a:defRPr kumimoji="0" sz="2000" b="0" i="0" u="none" baseline="0">
                <a:solidFill>
                  <a:schemeClr val="tx1">
                    <a:lumMod val="100000"/>
                  </a:schemeClr>
                </a:solidFill>
                <a:latin typeface="Poppins" panose="00000500000000000000" pitchFamily="2" charset="0"/>
              </a:defRPr>
            </a:lvl4pPr>
            <a:lvl5pPr marL="0" marR="0" indent="0" algn="l" fontAlgn="auto">
              <a:lnSpc>
                <a:spcPct val="107000"/>
              </a:lnSpc>
              <a:spcBef>
                <a:spcPts val="0"/>
              </a:spcBef>
              <a:spcAft>
                <a:spcPts val="0"/>
              </a:spcAft>
              <a:buFontTx/>
              <a:buNone/>
              <a:defRPr kumimoji="0" sz="2000" b="0" i="0" u="none" baseline="0">
                <a:solidFill>
                  <a:schemeClr val="tx1">
                    <a:lumMod val="100000"/>
                  </a:schemeClr>
                </a:solidFill>
                <a:latin typeface="Poppins" panose="00000500000000000000" pitchFamily="2" charset="0"/>
              </a:defRPr>
            </a:lvl5pPr>
            <a:lvl6pPr marL="0" marR="0" indent="0" algn="l" fontAlgn="auto">
              <a:lnSpc>
                <a:spcPct val="107000"/>
              </a:lnSpc>
              <a:spcBef>
                <a:spcPts val="0"/>
              </a:spcBef>
              <a:spcAft>
                <a:spcPts val="0"/>
              </a:spcAft>
              <a:buFontTx/>
              <a:buNone/>
              <a:defRPr kumimoji="0" sz="2000" b="0" i="0" u="none" baseline="0">
                <a:solidFill>
                  <a:schemeClr val="tx1">
                    <a:lumMod val="100000"/>
                  </a:schemeClr>
                </a:solidFill>
                <a:latin typeface="Poppins" panose="00000500000000000000" pitchFamily="2" charset="0"/>
              </a:defRPr>
            </a:lvl6pPr>
            <a:lvl7pPr marL="0" marR="0" indent="0" algn="l" fontAlgn="auto">
              <a:lnSpc>
                <a:spcPct val="107000"/>
              </a:lnSpc>
              <a:spcBef>
                <a:spcPts val="0"/>
              </a:spcBef>
              <a:spcAft>
                <a:spcPts val="0"/>
              </a:spcAft>
              <a:buFontTx/>
              <a:buNone/>
              <a:defRPr kumimoji="0" sz="2000" b="0" i="0" u="none" baseline="0">
                <a:solidFill>
                  <a:schemeClr val="tx1">
                    <a:lumMod val="100000"/>
                  </a:schemeClr>
                </a:solidFill>
                <a:latin typeface="Poppins" panose="00000500000000000000" pitchFamily="2" charset="0"/>
              </a:defRPr>
            </a:lvl7pPr>
            <a:lvl8pPr marL="0" marR="0" indent="0" algn="l" fontAlgn="auto">
              <a:lnSpc>
                <a:spcPct val="107000"/>
              </a:lnSpc>
              <a:spcBef>
                <a:spcPts val="0"/>
              </a:spcBef>
              <a:spcAft>
                <a:spcPts val="0"/>
              </a:spcAft>
              <a:buFontTx/>
              <a:buNone/>
              <a:defRPr kumimoji="0" sz="2000" b="0" i="0" u="none" baseline="0">
                <a:solidFill>
                  <a:schemeClr val="tx1">
                    <a:lumMod val="100000"/>
                  </a:schemeClr>
                </a:solidFill>
                <a:latin typeface="Poppins" panose="00000500000000000000" pitchFamily="2" charset="0"/>
              </a:defRPr>
            </a:lvl8pPr>
            <a:lvl9pPr marL="0" marR="0" indent="0" algn="l" fontAlgn="auto">
              <a:lnSpc>
                <a:spcPct val="107000"/>
              </a:lnSpc>
              <a:spcBef>
                <a:spcPts val="0"/>
              </a:spcBef>
              <a:spcAft>
                <a:spcPts val="0"/>
              </a:spcAft>
              <a:buFontTx/>
              <a:buNone/>
              <a:defRPr kumimoji="0" sz="2000" b="0" i="0" u="none" baseline="0">
                <a:solidFill>
                  <a:schemeClr val="tx1">
                    <a:lumMod val="100000"/>
                  </a:schemeClr>
                </a:solidFill>
                <a:latin typeface="Poppins" panose="00000500000000000000" pitchFamily="2" charset="0"/>
              </a:defRPr>
            </a:lvl9pPr>
          </a:lstStyle>
          <a:p>
            <a:pPr lvl="0"/>
            <a:r>
              <a:rPr lang="en-GB"/>
              <a:t>[Subtitle (max. 2 lines)]</a:t>
            </a:r>
          </a:p>
          <a:p>
            <a:pPr lvl="0"/>
            <a:r>
              <a:rPr lang="en-GB"/>
              <a:t>JU-LEVEL1=Subtitle</a:t>
            </a:r>
          </a:p>
        </p:txBody>
      </p:sp>
      <p:sp>
        <p:nvSpPr>
          <p:cNvPr id="10" name="***Frame text 3 (JU-Free)">
            <a:extLst>
              <a:ext uri="{FF2B5EF4-FFF2-40B4-BE49-F238E27FC236}">
                <a16:creationId xmlns:a16="http://schemas.microsoft.com/office/drawing/2014/main" id="{A03A3121-2173-4AE8-BA29-B8564B0C65DF}"/>
              </a:ext>
            </a:extLst>
          </p:cNvPr>
          <p:cNvSpPr>
            <a:spLocks noGrp="1"/>
          </p:cNvSpPr>
          <p:nvPr>
            <p:ph type="body" sz="quarter" idx="14" hasCustomPrompt="1"/>
          </p:nvPr>
        </p:nvSpPr>
        <p:spPr bwMode="gray">
          <a:xfrm>
            <a:off x="6103440" y="2438872"/>
            <a:ext cx="5614814" cy="3881246"/>
          </a:xfrm>
        </p:spPr>
        <p:txBody>
          <a:bodyPr/>
          <a:lstStyle>
            <a:lvl1pPr marL="262800" indent="-262800">
              <a:lnSpc>
                <a:spcPct val="160000"/>
              </a:lnSpc>
              <a:buClr>
                <a:srgbClr val="FF7206"/>
              </a:buClr>
              <a:buSzPct val="120000"/>
              <a:defRPr sz="1800">
                <a:solidFill>
                  <a:schemeClr val="tx1"/>
                </a:solidFill>
              </a:defRPr>
            </a:lvl1pPr>
            <a:lvl2pPr marL="525600" indent="-262800">
              <a:lnSpc>
                <a:spcPct val="160000"/>
              </a:lnSpc>
              <a:buClr>
                <a:srgbClr val="FF7206"/>
              </a:buClr>
              <a:buSzPct val="120000"/>
              <a:defRPr sz="1800">
                <a:solidFill>
                  <a:schemeClr val="tx1"/>
                </a:solidFill>
              </a:defRPr>
            </a:lvl2pPr>
            <a:lvl3pPr marL="788400" indent="-262800">
              <a:lnSpc>
                <a:spcPct val="160000"/>
              </a:lnSpc>
              <a:buClr>
                <a:srgbClr val="FF7206"/>
              </a:buClr>
              <a:buSzPct val="120000"/>
              <a:defRPr sz="1800">
                <a:solidFill>
                  <a:schemeClr val="tx1"/>
                </a:solidFill>
              </a:defRPr>
            </a:lvl3pPr>
            <a:lvl4pPr>
              <a:lnSpc>
                <a:spcPct val="160000"/>
              </a:lnSpc>
              <a:defRPr sz="1800">
                <a:solidFill>
                  <a:schemeClr val="tx1"/>
                </a:solidFill>
              </a:defRPr>
            </a:lvl4pPr>
            <a:lvl5pPr>
              <a:lnSpc>
                <a:spcPct val="160000"/>
              </a:lnSpc>
              <a:defRPr sz="1800">
                <a:solidFill>
                  <a:schemeClr val="tx1"/>
                </a:solidFill>
              </a:defRPr>
            </a:lvl5pPr>
            <a:lvl6pPr marL="262800">
              <a:lnSpc>
                <a:spcPct val="160000"/>
              </a:lnSpc>
              <a:defRPr sz="1800">
                <a:solidFill>
                  <a:schemeClr val="tx1"/>
                </a:solidFill>
              </a:defRPr>
            </a:lvl6pPr>
            <a:lvl7pPr marL="525600">
              <a:lnSpc>
                <a:spcPct val="160000"/>
              </a:lnSpc>
              <a:defRPr sz="1800">
                <a:solidFill>
                  <a:schemeClr val="tx1"/>
                </a:solidFill>
              </a:defRPr>
            </a:lvl7pPr>
            <a:lvl8pPr marL="788400">
              <a:lnSpc>
                <a:spcPct val="160000"/>
              </a:lnSpc>
              <a:defRPr sz="1800">
                <a:solidFill>
                  <a:schemeClr val="tx1"/>
                </a:solidFill>
              </a:defRPr>
            </a:lvl8pPr>
            <a:lvl9pPr>
              <a:lnSpc>
                <a:spcPct val="160000"/>
              </a:lnSpc>
              <a:defRPr sz="1800">
                <a:solidFill>
                  <a:schemeClr val="tx1"/>
                </a:solidFill>
              </a:defRPr>
            </a:lvl9pPr>
          </a:lstStyle>
          <a:p>
            <a:pPr lvl="0"/>
            <a:r>
              <a:rPr lang="en-GB"/>
              <a:t>[Text]</a:t>
            </a:r>
          </a:p>
          <a:p>
            <a:pPr lvl="0"/>
            <a:r>
              <a:rPr lang="en-GB"/>
              <a:t>JU-LEVEL1=List 1st level</a:t>
            </a:r>
          </a:p>
          <a:p>
            <a:pPr lvl="1"/>
            <a:r>
              <a:rPr lang="en-GB"/>
              <a:t>JU-LEVEL2=List 2nd level</a:t>
            </a:r>
          </a:p>
          <a:p>
            <a:pPr lvl="2"/>
            <a:r>
              <a:rPr lang="en-GB"/>
              <a:t>JU-LEVEL3=List 3rd level</a:t>
            </a:r>
          </a:p>
          <a:p>
            <a:pPr lvl="3"/>
            <a:r>
              <a:rPr lang="en-GB"/>
              <a:t>JU-LEVEL4=Heading</a:t>
            </a:r>
          </a:p>
          <a:p>
            <a:pPr lvl="4"/>
            <a:r>
              <a:rPr lang="en-GB"/>
              <a:t>JU-LEVEL5=Body text</a:t>
            </a:r>
          </a:p>
          <a:p>
            <a:pPr lvl="5"/>
            <a:r>
              <a:rPr lang="en-GB"/>
              <a:t>JU-LEVEL6=Indent 1st level</a:t>
            </a:r>
          </a:p>
          <a:p>
            <a:pPr lvl="6"/>
            <a:r>
              <a:rPr lang="en-GB"/>
              <a:t>JU-LEVEL7=Indent 2nd level</a:t>
            </a:r>
          </a:p>
          <a:p>
            <a:pPr lvl="7"/>
            <a:r>
              <a:rPr lang="en-GB"/>
              <a:t>JU-LEVEL8=Indent 3rd level</a:t>
            </a:r>
          </a:p>
        </p:txBody>
      </p:sp>
      <p:sp>
        <p:nvSpPr>
          <p:cNvPr id="7" name="Picture Placeholder 4">
            <a:extLst>
              <a:ext uri="{FF2B5EF4-FFF2-40B4-BE49-F238E27FC236}">
                <a16:creationId xmlns:a16="http://schemas.microsoft.com/office/drawing/2014/main" id="{3787EF07-474D-4769-A4B5-A41DFD4AF2AE}"/>
              </a:ext>
            </a:extLst>
          </p:cNvPr>
          <p:cNvSpPr>
            <a:spLocks noGrp="1" noSelect="1"/>
          </p:cNvSpPr>
          <p:nvPr>
            <p:ph type="pic" idx="10" hasCustomPrompt="1"/>
          </p:nvPr>
        </p:nvSpPr>
        <p:spPr bwMode="gray">
          <a:xfrm>
            <a:off x="0" y="0"/>
            <a:ext cx="5368680" cy="6858000"/>
          </a:xfrm>
        </p:spPr>
        <p:txBody>
          <a:bodyPr/>
          <a:lstStyle>
            <a:lvl1pPr marL="228600" indent="-228600" algn="l" defTabSz="914400" rtl="0" eaLnBrk="1" latinLnBrk="0" hangingPunct="1">
              <a:lnSpc>
                <a:spcPct val="90000"/>
              </a:lnSpc>
              <a:spcBef>
                <a:spcPts val="1000"/>
              </a:spcBef>
              <a:buFont typeface="Arial" panose="020B0604020202020204" pitchFamily="34" charset="0"/>
              <a:buNone/>
              <a:defRPr/>
            </a:lvl1pPr>
          </a:lstStyle>
          <a:p>
            <a:r>
              <a:rPr lang="en-GB"/>
              <a:t>[Click on icon to insert picture]</a:t>
            </a:r>
          </a:p>
        </p:txBody>
      </p:sp>
    </p:spTree>
    <p:extLst>
      <p:ext uri="{BB962C8B-B14F-4D97-AF65-F5344CB8AC3E}">
        <p14:creationId xmlns:p14="http://schemas.microsoft.com/office/powerpoint/2010/main" val="1322793699"/>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ullet slide">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BF946669-8364-403B-8B24-A200D374CEA9}"/>
              </a:ext>
            </a:extLst>
          </p:cNvPr>
          <p:cNvSpPr>
            <a:spLocks noGrp="1" noSelect="1"/>
          </p:cNvSpPr>
          <p:nvPr>
            <p:ph type="title" hasCustomPrompt="1"/>
          </p:nvPr>
        </p:nvSpPr>
        <p:spPr bwMode="gray">
          <a:xfrm>
            <a:off x="443408" y="477800"/>
            <a:ext cx="11274950" cy="722350"/>
          </a:xfrm>
        </p:spPr>
        <p:txBody>
          <a:bodyPr anchor="t" anchorCtr="0"/>
          <a:lstStyle>
            <a:lvl1pPr>
              <a:defRPr sz="5000">
                <a:solidFill>
                  <a:schemeClr val="tx1"/>
                </a:solidFill>
              </a:defRPr>
            </a:lvl1pPr>
          </a:lstStyle>
          <a:p>
            <a:r>
              <a:rPr lang="en-GB"/>
              <a:t>[Title]</a:t>
            </a:r>
          </a:p>
        </p:txBody>
      </p:sp>
      <p:sp>
        <p:nvSpPr>
          <p:cNvPr id="7" name="***Frame text 2 (JU-Free)">
            <a:extLst>
              <a:ext uri="{FF2B5EF4-FFF2-40B4-BE49-F238E27FC236}">
                <a16:creationId xmlns:a16="http://schemas.microsoft.com/office/drawing/2014/main" id="{5456C8F6-0EB9-4E3E-A78B-540CEBA70FA3}"/>
              </a:ext>
            </a:extLst>
          </p:cNvPr>
          <p:cNvSpPr>
            <a:spLocks noGrp="1"/>
          </p:cNvSpPr>
          <p:nvPr>
            <p:ph type="body" sz="quarter" idx="10" hasCustomPrompt="1"/>
          </p:nvPr>
        </p:nvSpPr>
        <p:spPr bwMode="gray">
          <a:xfrm>
            <a:off x="442913" y="1253877"/>
            <a:ext cx="11274950" cy="4946898"/>
          </a:xfrm>
        </p:spPr>
        <p:txBody>
          <a:bodyPr/>
          <a:lstStyle>
            <a:lvl1pPr marL="342000" indent="-342000">
              <a:lnSpc>
                <a:spcPct val="150000"/>
              </a:lnSpc>
              <a:defRPr sz="2400">
                <a:solidFill>
                  <a:schemeClr val="tx1"/>
                </a:solidFill>
              </a:defRPr>
            </a:lvl1pPr>
            <a:lvl2pPr marL="684000" indent="-342000">
              <a:lnSpc>
                <a:spcPct val="150000"/>
              </a:lnSpc>
              <a:defRPr sz="2400">
                <a:solidFill>
                  <a:schemeClr val="tx1"/>
                </a:solidFill>
              </a:defRPr>
            </a:lvl2pPr>
            <a:lvl3pPr marL="1026000" indent="-342000">
              <a:lnSpc>
                <a:spcPct val="150000"/>
              </a:lnSpc>
              <a:defRPr sz="2400">
                <a:solidFill>
                  <a:schemeClr val="tx1"/>
                </a:solidFill>
              </a:defRPr>
            </a:lvl3pPr>
            <a:lvl4pPr>
              <a:lnSpc>
                <a:spcPct val="110000"/>
              </a:lnSpc>
              <a:defRPr sz="2000">
                <a:solidFill>
                  <a:schemeClr val="tx1"/>
                </a:solidFill>
              </a:defRPr>
            </a:lvl4pPr>
            <a:lvl5pPr>
              <a:lnSpc>
                <a:spcPct val="110000"/>
              </a:lnSpc>
              <a:defRPr sz="2000">
                <a:solidFill>
                  <a:schemeClr val="tx1"/>
                </a:solidFill>
              </a:defRPr>
            </a:lvl5pPr>
            <a:lvl6pPr marL="342000">
              <a:lnSpc>
                <a:spcPct val="110000"/>
              </a:lnSpc>
              <a:defRPr sz="2000">
                <a:solidFill>
                  <a:schemeClr val="tx1"/>
                </a:solidFill>
              </a:defRPr>
            </a:lvl6pPr>
            <a:lvl7pPr marL="684000">
              <a:lnSpc>
                <a:spcPct val="110000"/>
              </a:lnSpc>
              <a:defRPr sz="2000">
                <a:solidFill>
                  <a:schemeClr val="tx1"/>
                </a:solidFill>
              </a:defRPr>
            </a:lvl7pPr>
            <a:lvl8pPr marL="1026000">
              <a:lnSpc>
                <a:spcPct val="110000"/>
              </a:lnSpc>
              <a:defRPr sz="2000">
                <a:solidFill>
                  <a:schemeClr val="tx1"/>
                </a:solidFill>
              </a:defRPr>
            </a:lvl8pPr>
            <a:lvl9pPr>
              <a:lnSpc>
                <a:spcPct val="110000"/>
              </a:lnSpc>
              <a:defRPr sz="2000">
                <a:solidFill>
                  <a:schemeClr val="tx1"/>
                </a:solidFill>
              </a:defRPr>
            </a:lvl9pPr>
          </a:lstStyle>
          <a:p>
            <a:pPr lvl="0"/>
            <a:r>
              <a:rPr lang="en-GB"/>
              <a:t>[Text]</a:t>
            </a:r>
          </a:p>
          <a:p>
            <a:pPr lvl="0"/>
            <a:r>
              <a:rPr lang="en-GB"/>
              <a:t>JU-LEVEL1=List 1st level</a:t>
            </a:r>
          </a:p>
          <a:p>
            <a:pPr lvl="1"/>
            <a:r>
              <a:rPr lang="en-GB"/>
              <a:t>JU-LEVEL2=List 2nd level</a:t>
            </a:r>
          </a:p>
          <a:p>
            <a:pPr lvl="2"/>
            <a:r>
              <a:rPr lang="en-GB"/>
              <a:t>JU-LEVEL3=List 3rd level</a:t>
            </a:r>
          </a:p>
          <a:p>
            <a:pPr lvl="3"/>
            <a:r>
              <a:rPr lang="en-GB"/>
              <a:t>JU-LEVEL4=Heading</a:t>
            </a:r>
          </a:p>
          <a:p>
            <a:pPr lvl="4"/>
            <a:r>
              <a:rPr lang="en-GB"/>
              <a:t>JU-LEVEL5=Body text</a:t>
            </a:r>
          </a:p>
          <a:p>
            <a:pPr lvl="5"/>
            <a:r>
              <a:rPr lang="en-GB"/>
              <a:t>JU-LEVEL6=Indent 1st level</a:t>
            </a:r>
          </a:p>
          <a:p>
            <a:pPr lvl="6"/>
            <a:r>
              <a:rPr lang="en-GB"/>
              <a:t>JU-LEVEL7=Indent 2nd level</a:t>
            </a:r>
          </a:p>
          <a:p>
            <a:pPr lvl="7"/>
            <a:r>
              <a:rPr lang="en-GB"/>
              <a:t>JU-LEVEL8=Indent 3rd level</a:t>
            </a:r>
          </a:p>
        </p:txBody>
      </p:sp>
    </p:spTree>
    <p:extLst>
      <p:ext uri="{BB962C8B-B14F-4D97-AF65-F5344CB8AC3E}">
        <p14:creationId xmlns:p14="http://schemas.microsoft.com/office/powerpoint/2010/main" val="23368880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ullet slide (red background)">
    <p:bg>
      <p:bgPr>
        <a:solidFill>
          <a:srgbClr val="770F2B"/>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BF946669-8364-403B-8B24-A200D374CEA9}"/>
              </a:ext>
            </a:extLst>
          </p:cNvPr>
          <p:cNvSpPr>
            <a:spLocks noGrp="1" noSelect="1"/>
          </p:cNvSpPr>
          <p:nvPr>
            <p:ph type="title" hasCustomPrompt="1"/>
          </p:nvPr>
        </p:nvSpPr>
        <p:spPr bwMode="invGray">
          <a:xfrm>
            <a:off x="443408" y="477800"/>
            <a:ext cx="11274950" cy="722350"/>
          </a:xfrm>
        </p:spPr>
        <p:txBody>
          <a:bodyPr anchor="t" anchorCtr="0"/>
          <a:lstStyle>
            <a:lvl1pPr>
              <a:defRPr sz="5000">
                <a:solidFill>
                  <a:schemeClr val="bg1"/>
                </a:solidFill>
              </a:defRPr>
            </a:lvl1pPr>
          </a:lstStyle>
          <a:p>
            <a:r>
              <a:rPr lang="en-GB"/>
              <a:t>[Title]</a:t>
            </a:r>
          </a:p>
        </p:txBody>
      </p:sp>
      <p:sp>
        <p:nvSpPr>
          <p:cNvPr id="7" name="***Frame text 2 (JU-Free)">
            <a:extLst>
              <a:ext uri="{FF2B5EF4-FFF2-40B4-BE49-F238E27FC236}">
                <a16:creationId xmlns:a16="http://schemas.microsoft.com/office/drawing/2014/main" id="{5456C8F6-0EB9-4E3E-A78B-540CEBA70FA3}"/>
              </a:ext>
            </a:extLst>
          </p:cNvPr>
          <p:cNvSpPr>
            <a:spLocks noGrp="1"/>
          </p:cNvSpPr>
          <p:nvPr>
            <p:ph type="body" sz="quarter" idx="10" hasCustomPrompt="1"/>
          </p:nvPr>
        </p:nvSpPr>
        <p:spPr bwMode="invGray">
          <a:xfrm>
            <a:off x="442913" y="1253877"/>
            <a:ext cx="11274950" cy="4946898"/>
          </a:xfrm>
        </p:spPr>
        <p:txBody>
          <a:bodyPr/>
          <a:lstStyle>
            <a:lvl1pPr marL="342000" indent="-342000">
              <a:lnSpc>
                <a:spcPct val="150000"/>
              </a:lnSpc>
              <a:defRPr sz="2400">
                <a:solidFill>
                  <a:schemeClr val="bg1"/>
                </a:solidFill>
              </a:defRPr>
            </a:lvl1pPr>
            <a:lvl2pPr marL="684000" indent="-342000">
              <a:lnSpc>
                <a:spcPct val="150000"/>
              </a:lnSpc>
              <a:defRPr sz="2400">
                <a:solidFill>
                  <a:schemeClr val="bg1"/>
                </a:solidFill>
              </a:defRPr>
            </a:lvl2pPr>
            <a:lvl3pPr marL="1026000" indent="-342000">
              <a:lnSpc>
                <a:spcPct val="150000"/>
              </a:lnSpc>
              <a:defRPr sz="2400">
                <a:solidFill>
                  <a:schemeClr val="bg1"/>
                </a:solidFill>
              </a:defRPr>
            </a:lvl3pPr>
            <a:lvl4pPr>
              <a:lnSpc>
                <a:spcPct val="110000"/>
              </a:lnSpc>
              <a:defRPr sz="2000">
                <a:solidFill>
                  <a:schemeClr val="bg1"/>
                </a:solidFill>
              </a:defRPr>
            </a:lvl4pPr>
            <a:lvl5pPr>
              <a:lnSpc>
                <a:spcPct val="110000"/>
              </a:lnSpc>
              <a:defRPr sz="2000">
                <a:solidFill>
                  <a:schemeClr val="bg1"/>
                </a:solidFill>
              </a:defRPr>
            </a:lvl5pPr>
            <a:lvl6pPr marL="342000">
              <a:lnSpc>
                <a:spcPct val="110000"/>
              </a:lnSpc>
              <a:defRPr sz="2000">
                <a:solidFill>
                  <a:schemeClr val="bg1"/>
                </a:solidFill>
              </a:defRPr>
            </a:lvl6pPr>
            <a:lvl7pPr marL="684000">
              <a:lnSpc>
                <a:spcPct val="110000"/>
              </a:lnSpc>
              <a:defRPr sz="2000">
                <a:solidFill>
                  <a:schemeClr val="bg1"/>
                </a:solidFill>
              </a:defRPr>
            </a:lvl7pPr>
            <a:lvl8pPr marL="1026000">
              <a:lnSpc>
                <a:spcPct val="110000"/>
              </a:lnSpc>
              <a:defRPr sz="2000">
                <a:solidFill>
                  <a:schemeClr val="bg1"/>
                </a:solidFill>
              </a:defRPr>
            </a:lvl8pPr>
            <a:lvl9pPr>
              <a:lnSpc>
                <a:spcPct val="110000"/>
              </a:lnSpc>
              <a:defRPr sz="2000">
                <a:solidFill>
                  <a:schemeClr val="bg1"/>
                </a:solidFill>
              </a:defRPr>
            </a:lvl9pPr>
          </a:lstStyle>
          <a:p>
            <a:pPr lvl="0"/>
            <a:r>
              <a:rPr lang="en-GB"/>
              <a:t>[Text]</a:t>
            </a:r>
          </a:p>
          <a:p>
            <a:pPr lvl="0"/>
            <a:r>
              <a:rPr lang="en-GB"/>
              <a:t>JU-LEVEL1=List 1st level</a:t>
            </a:r>
          </a:p>
          <a:p>
            <a:pPr lvl="1"/>
            <a:r>
              <a:rPr lang="en-GB"/>
              <a:t>JU-LEVEL2=List 2nd level</a:t>
            </a:r>
          </a:p>
          <a:p>
            <a:pPr lvl="2"/>
            <a:r>
              <a:rPr lang="en-GB"/>
              <a:t>JU-LEVEL3=List 3rd level</a:t>
            </a:r>
          </a:p>
          <a:p>
            <a:pPr lvl="3"/>
            <a:r>
              <a:rPr lang="en-GB"/>
              <a:t>JU-LEVEL4=Heading</a:t>
            </a:r>
          </a:p>
          <a:p>
            <a:pPr lvl="4"/>
            <a:r>
              <a:rPr lang="en-GB"/>
              <a:t>JU-LEVEL5=Body text</a:t>
            </a:r>
          </a:p>
          <a:p>
            <a:pPr lvl="5"/>
            <a:r>
              <a:rPr lang="en-GB"/>
              <a:t>JU-LEVEL6=Indent 1st level</a:t>
            </a:r>
          </a:p>
          <a:p>
            <a:pPr lvl="6"/>
            <a:r>
              <a:rPr lang="en-GB"/>
              <a:t>JU-LEVEL7=Indent 2nd level</a:t>
            </a:r>
          </a:p>
          <a:p>
            <a:pPr lvl="7"/>
            <a:r>
              <a:rPr lang="en-GB"/>
              <a:t>JU-LEVEL8=Indent 3rd level</a:t>
            </a:r>
          </a:p>
        </p:txBody>
      </p:sp>
    </p:spTree>
    <p:extLst>
      <p:ext uri="{BB962C8B-B14F-4D97-AF65-F5344CB8AC3E}">
        <p14:creationId xmlns:p14="http://schemas.microsoft.com/office/powerpoint/2010/main" val="4636558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Picture (1/3) - Title, subtitle and text (2/3)">
    <p:bg>
      <p:bgPr>
        <a:solidFill>
          <a:srgbClr val="FFDAD7"/>
        </a:solidFill>
        <a:effectLst/>
      </p:bgPr>
    </p:bg>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BF946669-8364-403B-8B24-A200D374CEA9}"/>
              </a:ext>
            </a:extLst>
          </p:cNvPr>
          <p:cNvSpPr>
            <a:spLocks noGrp="1" noSelect="1"/>
          </p:cNvSpPr>
          <p:nvPr>
            <p:ph type="title" hasCustomPrompt="1"/>
          </p:nvPr>
        </p:nvSpPr>
        <p:spPr bwMode="gray">
          <a:xfrm>
            <a:off x="4682407" y="209176"/>
            <a:ext cx="7105641" cy="2218745"/>
          </a:xfrm>
        </p:spPr>
        <p:txBody>
          <a:bodyPr/>
          <a:lstStyle>
            <a:lvl1pPr>
              <a:defRPr>
                <a:solidFill>
                  <a:schemeClr val="tx1"/>
                </a:solidFill>
              </a:defRPr>
            </a:lvl1pPr>
          </a:lstStyle>
          <a:p>
            <a:r>
              <a:rPr lang="en-GB"/>
              <a:t>[Title (max. 3 lines)]</a:t>
            </a:r>
          </a:p>
        </p:txBody>
      </p:sp>
      <p:sp>
        <p:nvSpPr>
          <p:cNvPr id="5" name="***Subtitle 2 (JU-Free)">
            <a:extLst>
              <a:ext uri="{FF2B5EF4-FFF2-40B4-BE49-F238E27FC236}">
                <a16:creationId xmlns:a16="http://schemas.microsoft.com/office/drawing/2014/main" id="{A362A65A-7D39-4BFB-A244-7BB1143A1447}"/>
              </a:ext>
            </a:extLst>
          </p:cNvPr>
          <p:cNvSpPr>
            <a:spLocks noGrp="1"/>
          </p:cNvSpPr>
          <p:nvPr>
            <p:ph type="body" sz="quarter" idx="13" hasCustomPrompt="1"/>
          </p:nvPr>
        </p:nvSpPr>
        <p:spPr bwMode="gray">
          <a:xfrm>
            <a:off x="4682520" y="2710571"/>
            <a:ext cx="7105528" cy="696913"/>
          </a:xfrm>
        </p:spPr>
        <p:txBody>
          <a:bodyPr/>
          <a:lstStyle>
            <a:lvl1pPr marL="0" indent="0">
              <a:lnSpc>
                <a:spcPct val="100000"/>
              </a:lnSpc>
              <a:buNone/>
              <a:defRPr sz="2300">
                <a:solidFill>
                  <a:schemeClr val="tx1"/>
                </a:solidFill>
              </a:defRPr>
            </a:lvl1pPr>
            <a:lvl2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2pPr>
            <a:lvl3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3pPr>
            <a:lvl4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4pPr>
            <a:lvl5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5pPr>
            <a:lvl6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6pPr>
            <a:lvl7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7pPr>
            <a:lvl8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8pPr>
            <a:lvl9pPr marL="0" marR="0" indent="0" algn="l" fontAlgn="auto">
              <a:lnSpc>
                <a:spcPct val="100000"/>
              </a:lnSpc>
              <a:spcBef>
                <a:spcPts val="0"/>
              </a:spcBef>
              <a:spcAft>
                <a:spcPts val="0"/>
              </a:spcAft>
              <a:buFontTx/>
              <a:buNone/>
              <a:defRPr kumimoji="0" sz="2300" b="0" i="0" u="none" baseline="0">
                <a:solidFill>
                  <a:schemeClr val="tx1">
                    <a:lumMod val="100000"/>
                  </a:schemeClr>
                </a:solidFill>
                <a:latin typeface="Poppins" panose="00000500000000000000" pitchFamily="2" charset="0"/>
              </a:defRPr>
            </a:lvl9pPr>
          </a:lstStyle>
          <a:p>
            <a:pPr lvl="0"/>
            <a:r>
              <a:rPr lang="en-GB"/>
              <a:t>[Subtitle (max. 2 lines)]</a:t>
            </a:r>
          </a:p>
          <a:p>
            <a:pPr lvl="0"/>
            <a:r>
              <a:rPr lang="en-GB"/>
              <a:t>JU-LEVEL1=Subtitle</a:t>
            </a:r>
          </a:p>
        </p:txBody>
      </p:sp>
      <p:sp>
        <p:nvSpPr>
          <p:cNvPr id="7" name="***Frame text 3 (JU-Free)">
            <a:extLst>
              <a:ext uri="{FF2B5EF4-FFF2-40B4-BE49-F238E27FC236}">
                <a16:creationId xmlns:a16="http://schemas.microsoft.com/office/drawing/2014/main" id="{CD4E5F08-10F5-46BC-BFAD-0D3756419E3E}"/>
              </a:ext>
            </a:extLst>
          </p:cNvPr>
          <p:cNvSpPr>
            <a:spLocks noGrp="1"/>
          </p:cNvSpPr>
          <p:nvPr>
            <p:ph type="body" sz="quarter" idx="14" hasCustomPrompt="1"/>
          </p:nvPr>
        </p:nvSpPr>
        <p:spPr bwMode="gray">
          <a:xfrm>
            <a:off x="4682520" y="3738545"/>
            <a:ext cx="7105528" cy="246223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lvl="4"/>
            <a:r>
              <a:rPr lang="en-GB"/>
              <a:t>[Text]</a:t>
            </a:r>
          </a:p>
          <a:p>
            <a:pPr lvl="0"/>
            <a:r>
              <a:rPr lang="en-GB"/>
              <a:t>JU-LEVEL1=List 1st level</a:t>
            </a:r>
          </a:p>
          <a:p>
            <a:pPr lvl="1"/>
            <a:r>
              <a:rPr lang="en-GB"/>
              <a:t>JU-LEVEL2=List 2nd level</a:t>
            </a:r>
          </a:p>
          <a:p>
            <a:pPr lvl="2"/>
            <a:r>
              <a:rPr lang="en-GB"/>
              <a:t>JU-LEVEL3=List 3rd level</a:t>
            </a:r>
          </a:p>
          <a:p>
            <a:pPr lvl="3"/>
            <a:r>
              <a:rPr lang="en-GB"/>
              <a:t>JU-LEVEL4=Heading</a:t>
            </a:r>
          </a:p>
          <a:p>
            <a:pPr lvl="4"/>
            <a:r>
              <a:rPr lang="en-GB"/>
              <a:t>JU-LEVEL5=Body text</a:t>
            </a:r>
          </a:p>
          <a:p>
            <a:pPr lvl="5"/>
            <a:r>
              <a:rPr lang="en-GB"/>
              <a:t>JU-LEVEL6=Indent 1st level</a:t>
            </a:r>
          </a:p>
          <a:p>
            <a:pPr lvl="6"/>
            <a:r>
              <a:rPr lang="en-GB"/>
              <a:t>JU-LEVEL7=Indent 2nd level</a:t>
            </a:r>
          </a:p>
          <a:p>
            <a:pPr lvl="7"/>
            <a:r>
              <a:rPr lang="en-GB"/>
              <a:t>JU-LEVEL8=Indent 3rd level</a:t>
            </a:r>
          </a:p>
        </p:txBody>
      </p:sp>
      <p:sp>
        <p:nvSpPr>
          <p:cNvPr id="8" name="Frame picture 4">
            <a:extLst>
              <a:ext uri="{FF2B5EF4-FFF2-40B4-BE49-F238E27FC236}">
                <a16:creationId xmlns:a16="http://schemas.microsoft.com/office/drawing/2014/main" id="{12F3061C-0B56-4AD0-8E31-0487F6994115}"/>
              </a:ext>
            </a:extLst>
          </p:cNvPr>
          <p:cNvSpPr>
            <a:spLocks noGrp="1" noSelect="1"/>
          </p:cNvSpPr>
          <p:nvPr>
            <p:ph type="pic" idx="10" hasCustomPrompt="1"/>
          </p:nvPr>
        </p:nvSpPr>
        <p:spPr bwMode="gray">
          <a:xfrm>
            <a:off x="0" y="0"/>
            <a:ext cx="4239720" cy="6858000"/>
          </a:xfrm>
        </p:spPr>
        <p:txBody>
          <a:bodyPr/>
          <a:lstStyle>
            <a:lvl1pPr marL="228600" indent="-228600" algn="l" defTabSz="914400" rtl="0" eaLnBrk="1" latinLnBrk="0" hangingPunct="1">
              <a:lnSpc>
                <a:spcPct val="90000"/>
              </a:lnSpc>
              <a:spcBef>
                <a:spcPts val="1000"/>
              </a:spcBef>
              <a:buFont typeface="Arial" panose="020B0604020202020204" pitchFamily="34" charset="0"/>
              <a:buNone/>
              <a:defRPr/>
            </a:lvl1pPr>
          </a:lstStyle>
          <a:p>
            <a:r>
              <a:rPr lang="en-GB"/>
              <a:t>[Click on icon to insert picture]</a:t>
            </a:r>
          </a:p>
        </p:txBody>
      </p:sp>
    </p:spTree>
    <p:extLst>
      <p:ext uri="{BB962C8B-B14F-4D97-AF65-F5344CB8AC3E}">
        <p14:creationId xmlns:p14="http://schemas.microsoft.com/office/powerpoint/2010/main" val="42859152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noSelect="1"/>
          </p:cNvSpPr>
          <p:nvPr>
            <p:ph type="title"/>
          </p:nvPr>
        </p:nvSpPr>
        <p:spPr bwMode="gray">
          <a:xfrm>
            <a:off x="443408" y="432079"/>
            <a:ext cx="9098944" cy="1296811"/>
          </a:xfrm>
          <a:prstGeom prst="rect">
            <a:avLst/>
          </a:prstGeom>
        </p:spPr>
        <p:txBody>
          <a:bodyPr vert="horz" lIns="0" tIns="0" rIns="0" bIns="0" rtlCol="0" anchor="b" anchorCtr="0">
            <a:noAutofit/>
          </a:bodyPr>
          <a:lstStyle/>
          <a:p>
            <a:r>
              <a:rPr lang="en-GB"/>
              <a:t>[Title]</a:t>
            </a:r>
          </a:p>
        </p:txBody>
      </p:sp>
      <p:sp>
        <p:nvSpPr>
          <p:cNvPr id="3" name="Placeholder 2 (JU-Free)"/>
          <p:cNvSpPr>
            <a:spLocks noGrp="1"/>
          </p:cNvSpPr>
          <p:nvPr>
            <p:ph type="body" idx="1"/>
          </p:nvPr>
        </p:nvSpPr>
        <p:spPr bwMode="gray">
          <a:xfrm>
            <a:off x="443408" y="3070854"/>
            <a:ext cx="9098944" cy="3107426"/>
          </a:xfrm>
          <a:prstGeom prst="rect">
            <a:avLst/>
          </a:prstGeom>
        </p:spPr>
        <p:txBody>
          <a:bodyPr vert="horz" lIns="0" tIns="0" rIns="0" bIns="0" rtlCol="0">
            <a:noAutofit/>
          </a:bodyPr>
          <a:lstStyle/>
          <a:p>
            <a:pPr lvl="0"/>
            <a:r>
              <a:rPr lang="en-GB"/>
              <a:t>JU-LEVEL1=List 1st level</a:t>
            </a:r>
          </a:p>
          <a:p>
            <a:pPr lvl="1"/>
            <a:r>
              <a:rPr lang="en-GB"/>
              <a:t>JU-LEVEL2=List 2nd level</a:t>
            </a:r>
          </a:p>
          <a:p>
            <a:pPr lvl="2"/>
            <a:r>
              <a:rPr lang="en-GB"/>
              <a:t>JU-LEVEL3=List 3rd level</a:t>
            </a:r>
          </a:p>
          <a:p>
            <a:pPr lvl="3"/>
            <a:r>
              <a:rPr lang="en-GB"/>
              <a:t>JU-LEVEL4=Heading</a:t>
            </a:r>
          </a:p>
          <a:p>
            <a:pPr lvl="4"/>
            <a:r>
              <a:rPr lang="en-GB"/>
              <a:t>JU-LEVEL5=Body text</a:t>
            </a:r>
          </a:p>
          <a:p>
            <a:pPr lvl="5"/>
            <a:r>
              <a:rPr lang="en-GB"/>
              <a:t>JU-LEVEL6=Indent 1st level</a:t>
            </a:r>
          </a:p>
          <a:p>
            <a:pPr lvl="6"/>
            <a:r>
              <a:rPr lang="en-GB"/>
              <a:t>JU-LEVEL7=Indent 2nd level</a:t>
            </a:r>
          </a:p>
          <a:p>
            <a:pPr lvl="7"/>
            <a:r>
              <a:rPr lang="en-GB"/>
              <a:t>JU-LEVEL8=</a:t>
            </a:r>
            <a:r>
              <a:rPr lang="en-GB" noProof="1"/>
              <a:t>Indent 3rd level</a:t>
            </a:r>
            <a:endParaRPr lang="en-GB"/>
          </a:p>
        </p:txBody>
      </p:sp>
      <p:sp>
        <p:nvSpPr>
          <p:cNvPr id="4" name="Date Placeholder 3"/>
          <p:cNvSpPr>
            <a:spLocks noGrp="1" noSelect="1"/>
          </p:cNvSpPr>
          <p:nvPr>
            <p:ph type="dt" sz="half" idx="2"/>
          </p:nvPr>
        </p:nvSpPr>
        <p:spPr bwMode="gray">
          <a:xfrm>
            <a:off x="7539304" y="6337440"/>
            <a:ext cx="1260000" cy="252000"/>
          </a:xfrm>
          <a:prstGeom prst="rect">
            <a:avLst/>
          </a:prstGeom>
        </p:spPr>
        <p:txBody>
          <a:bodyPr vert="horz" lIns="0" tIns="0" rIns="0" bIns="0" rtlCol="0" anchor="t">
            <a:noAutofit/>
          </a:bodyPr>
          <a:lstStyle>
            <a:lvl1pPr algn="r">
              <a:defRPr sz="1000">
                <a:solidFill>
                  <a:schemeClr val="tx1"/>
                </a:solidFill>
              </a:defRPr>
            </a:lvl1pPr>
          </a:lstStyle>
          <a:p>
            <a:fld id="{7703D7CD-B121-42A5-8C50-3A1F5DD6895B}" type="datetimeFigureOut">
              <a:rPr lang="en-GB" smtClean="0"/>
              <a:pPr/>
              <a:t>23/01/2023</a:t>
            </a:fld>
            <a:endParaRPr lang="en-GB"/>
          </a:p>
        </p:txBody>
      </p:sp>
      <p:sp>
        <p:nvSpPr>
          <p:cNvPr id="5" name="Footer Placeholder 4"/>
          <p:cNvSpPr>
            <a:spLocks noGrp="1" noSelect="1"/>
          </p:cNvSpPr>
          <p:nvPr>
            <p:ph type="ftr" sz="quarter" idx="3"/>
          </p:nvPr>
        </p:nvSpPr>
        <p:spPr bwMode="gray">
          <a:xfrm>
            <a:off x="443408" y="6337563"/>
            <a:ext cx="6401012" cy="252000"/>
          </a:xfrm>
          <a:prstGeom prst="rect">
            <a:avLst/>
          </a:prstGeom>
        </p:spPr>
        <p:txBody>
          <a:bodyPr vert="horz" lIns="0" tIns="0" rIns="0" bIns="0" rtlCol="0" anchor="t">
            <a:noAutofit/>
          </a:bodyPr>
          <a:lstStyle>
            <a:lvl1pPr algn="l">
              <a:defRPr sz="1000">
                <a:solidFill>
                  <a:schemeClr val="tx1"/>
                </a:solidFill>
              </a:defRPr>
            </a:lvl1pPr>
          </a:lstStyle>
          <a:p>
            <a:endParaRPr lang="en-GB"/>
          </a:p>
        </p:txBody>
      </p:sp>
      <p:sp>
        <p:nvSpPr>
          <p:cNvPr id="6" name="Slide Number Placeholder 5"/>
          <p:cNvSpPr>
            <a:spLocks noGrp="1" noSelect="1"/>
          </p:cNvSpPr>
          <p:nvPr>
            <p:ph type="sldNum" sz="quarter" idx="4"/>
          </p:nvPr>
        </p:nvSpPr>
        <p:spPr bwMode="gray">
          <a:xfrm>
            <a:off x="9153552" y="6337440"/>
            <a:ext cx="388800" cy="243626"/>
          </a:xfrm>
          <a:prstGeom prst="rect">
            <a:avLst/>
          </a:prstGeom>
        </p:spPr>
        <p:txBody>
          <a:bodyPr vert="horz" lIns="0" tIns="0" rIns="0" bIns="0" rtlCol="0" anchor="t">
            <a:noAutofit/>
          </a:bodyPr>
          <a:lstStyle>
            <a:lvl1pPr algn="l">
              <a:defRPr sz="1000">
                <a:solidFill>
                  <a:schemeClr val="tx1"/>
                </a:solidFill>
              </a:defRPr>
            </a:lvl1pPr>
          </a:lstStyle>
          <a:p>
            <a:pPr algn="r"/>
            <a:fld id="{8F18802B-E4C7-4B2D-B37A-6B7CC3C134EA}" type="slidenum">
              <a:rPr lang="en-GB" smtClean="0"/>
              <a:pPr algn="r"/>
              <a:t>‹#›</a:t>
            </a:fld>
            <a:endParaRPr lang="en-GB"/>
          </a:p>
        </p:txBody>
      </p:sp>
      <p:sp>
        <p:nvSpPr>
          <p:cNvPr id="8" name="Frame 6">
            <a:extLst>
              <a:ext uri="{FF2B5EF4-FFF2-40B4-BE49-F238E27FC236}">
                <a16:creationId xmlns:a16="http://schemas.microsoft.com/office/drawing/2014/main" id="{883B0A6D-ADAB-4E62-87D0-8B0FDAFA17D4}"/>
              </a:ext>
            </a:extLst>
          </p:cNvPr>
          <p:cNvSpPr>
            <a:spLocks noSelect="1"/>
          </p:cNvSpPr>
          <p:nvPr userDrawn="1"/>
        </p:nvSpPr>
        <p:spPr bwMode="gray">
          <a:xfrm>
            <a:off x="9531350" y="3062288"/>
            <a:ext cx="2660650" cy="3795713"/>
          </a:xfrm>
          <a:custGeom>
            <a:avLst/>
            <a:gdLst>
              <a:gd name="T0" fmla="*/ 8380 w 8380"/>
              <a:gd name="T1" fmla="*/ 211 h 11953"/>
              <a:gd name="T2" fmla="*/ 8380 w 8380"/>
              <a:gd name="T3" fmla="*/ 11953 h 11953"/>
              <a:gd name="T4" fmla="*/ 0 w 8380"/>
              <a:gd name="T5" fmla="*/ 11953 h 11953"/>
              <a:gd name="T6" fmla="*/ 1978 w 8380"/>
              <a:gd name="T7" fmla="*/ 7541 h 11953"/>
              <a:gd name="T8" fmla="*/ 2465 w 8380"/>
              <a:gd name="T9" fmla="*/ 6668 h 11953"/>
              <a:gd name="T10" fmla="*/ 8380 w 8380"/>
              <a:gd name="T11" fmla="*/ 211 h 11953"/>
            </a:gdLst>
            <a:ahLst/>
            <a:cxnLst>
              <a:cxn ang="0">
                <a:pos x="T0" y="T1"/>
              </a:cxn>
              <a:cxn ang="0">
                <a:pos x="T2" y="T3"/>
              </a:cxn>
              <a:cxn ang="0">
                <a:pos x="T4" y="T5"/>
              </a:cxn>
              <a:cxn ang="0">
                <a:pos x="T6" y="T7"/>
              </a:cxn>
              <a:cxn ang="0">
                <a:pos x="T8" y="T9"/>
              </a:cxn>
              <a:cxn ang="0">
                <a:pos x="T10" y="T11"/>
              </a:cxn>
            </a:cxnLst>
            <a:rect l="0" t="0" r="r" b="b"/>
            <a:pathLst>
              <a:path w="8380" h="11953">
                <a:moveTo>
                  <a:pt x="8380" y="211"/>
                </a:moveTo>
                <a:cubicBezTo>
                  <a:pt x="8380" y="11953"/>
                  <a:pt x="8380" y="11953"/>
                  <a:pt x="8380" y="11953"/>
                </a:cubicBezTo>
                <a:cubicBezTo>
                  <a:pt x="0" y="11953"/>
                  <a:pt x="0" y="11953"/>
                  <a:pt x="0" y="11953"/>
                </a:cubicBezTo>
                <a:cubicBezTo>
                  <a:pt x="476" y="10316"/>
                  <a:pt x="1309" y="8746"/>
                  <a:pt x="1978" y="7541"/>
                </a:cubicBezTo>
                <a:cubicBezTo>
                  <a:pt x="2155" y="7222"/>
                  <a:pt x="2321" y="6930"/>
                  <a:pt x="2465" y="6668"/>
                </a:cubicBezTo>
                <a:cubicBezTo>
                  <a:pt x="3592" y="4628"/>
                  <a:pt x="7384" y="0"/>
                  <a:pt x="8380" y="211"/>
                </a:cubicBezTo>
                <a:close/>
              </a:path>
            </a:pathLst>
          </a:custGeom>
          <a:blipFill>
            <a:blip r:embed="rId17"/>
            <a:stretch>
              <a:fillRect/>
            </a:stretch>
          </a:blipFill>
          <a:ln>
            <a:noFill/>
          </a:ln>
        </p:spPr>
        <p:txBody>
          <a:bodyPr vert="horz" wrap="square" lIns="91440" tIns="45720" rIns="91440" bIns="45720" numCol="1" anchor="t" anchorCtr="0" compatLnSpc="1">
            <a:prstTxWarp prst="textNoShape">
              <a:avLst/>
            </a:prstTxWarp>
          </a:bodyPr>
          <a:lstStyle/>
          <a:p>
            <a:endParaRPr lang="en-GB"/>
          </a:p>
        </p:txBody>
      </p:sp>
      <p:sp>
        <p:nvSpPr>
          <p:cNvPr id="10" name="Frame 7">
            <a:extLst>
              <a:ext uri="{FF2B5EF4-FFF2-40B4-BE49-F238E27FC236}">
                <a16:creationId xmlns:a16="http://schemas.microsoft.com/office/drawing/2014/main" id="{96BDA5FD-3ACE-4AB8-A238-2E5DB60BDEB9}"/>
              </a:ext>
            </a:extLst>
          </p:cNvPr>
          <p:cNvSpPr>
            <a:spLocks noSelect="1"/>
          </p:cNvSpPr>
          <p:nvPr userDrawn="1"/>
        </p:nvSpPr>
        <p:spPr bwMode="gray">
          <a:xfrm>
            <a:off x="10150475" y="76200"/>
            <a:ext cx="2041525" cy="5407025"/>
          </a:xfrm>
          <a:custGeom>
            <a:avLst/>
            <a:gdLst>
              <a:gd name="T0" fmla="*/ 6429 w 6429"/>
              <a:gd name="T1" fmla="*/ 0 h 17029"/>
              <a:gd name="T2" fmla="*/ 6429 w 6429"/>
              <a:gd name="T3" fmla="*/ 15594 h 17029"/>
              <a:gd name="T4" fmla="*/ 0 w 6429"/>
              <a:gd name="T5" fmla="*/ 17029 h 17029"/>
              <a:gd name="T6" fmla="*/ 27 w 6429"/>
              <a:gd name="T7" fmla="*/ 16949 h 17029"/>
              <a:gd name="T8" fmla="*/ 3663 w 6429"/>
              <a:gd name="T9" fmla="*/ 4212 h 17029"/>
              <a:gd name="T10" fmla="*/ 6429 w 6429"/>
              <a:gd name="T11" fmla="*/ 0 h 17029"/>
            </a:gdLst>
            <a:ahLst/>
            <a:cxnLst>
              <a:cxn ang="0">
                <a:pos x="T0" y="T1"/>
              </a:cxn>
              <a:cxn ang="0">
                <a:pos x="T2" y="T3"/>
              </a:cxn>
              <a:cxn ang="0">
                <a:pos x="T4" y="T5"/>
              </a:cxn>
              <a:cxn ang="0">
                <a:pos x="T6" y="T7"/>
              </a:cxn>
              <a:cxn ang="0">
                <a:pos x="T8" y="T9"/>
              </a:cxn>
              <a:cxn ang="0">
                <a:pos x="T10" y="T11"/>
              </a:cxn>
            </a:cxnLst>
            <a:rect l="0" t="0" r="r" b="b"/>
            <a:pathLst>
              <a:path w="6429" h="17029">
                <a:moveTo>
                  <a:pt x="6429" y="0"/>
                </a:moveTo>
                <a:cubicBezTo>
                  <a:pt x="6429" y="15594"/>
                  <a:pt x="6429" y="15594"/>
                  <a:pt x="6429" y="15594"/>
                </a:cubicBezTo>
                <a:cubicBezTo>
                  <a:pt x="3927" y="15484"/>
                  <a:pt x="1465" y="15705"/>
                  <a:pt x="0" y="17029"/>
                </a:cubicBezTo>
                <a:cubicBezTo>
                  <a:pt x="9" y="17002"/>
                  <a:pt x="18" y="16976"/>
                  <a:pt x="27" y="16949"/>
                </a:cubicBezTo>
                <a:cubicBezTo>
                  <a:pt x="1759" y="11890"/>
                  <a:pt x="2097" y="7334"/>
                  <a:pt x="3663" y="4212"/>
                </a:cubicBezTo>
                <a:cubicBezTo>
                  <a:pt x="4487" y="2570"/>
                  <a:pt x="5381" y="1149"/>
                  <a:pt x="6429" y="0"/>
                </a:cubicBezTo>
                <a:close/>
              </a:path>
            </a:pathLst>
          </a:custGeom>
          <a:solidFill>
            <a:srgbClr val="7C083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2155853019"/>
      </p:ext>
    </p:extLst>
  </p:cSld>
  <p:clrMap bg1="lt1" tx1="dk1" bg2="lt2" tx2="dk2" accent1="accent1" accent2="accent2" accent3="accent3" accent4="accent4" accent5="accent5" accent6="accent6" hlink="hlink" folHlink="folHlink"/>
  <p:sldLayoutIdLst>
    <p:sldLayoutId id="2147483649" r:id="rId1"/>
    <p:sldLayoutId id="2147483658" r:id="rId2"/>
    <p:sldLayoutId id="2147483650" r:id="rId3"/>
    <p:sldLayoutId id="2147483659" r:id="rId4"/>
    <p:sldLayoutId id="2147483660" r:id="rId5"/>
    <p:sldLayoutId id="2147483661" r:id="rId6"/>
    <p:sldLayoutId id="2147483665" r:id="rId7"/>
    <p:sldLayoutId id="2147483666" r:id="rId8"/>
    <p:sldLayoutId id="2147483662" r:id="rId9"/>
    <p:sldLayoutId id="2147483663" r:id="rId10"/>
    <p:sldLayoutId id="2147483664" r:id="rId11"/>
    <p:sldLayoutId id="2147483652" r:id="rId12"/>
    <p:sldLayoutId id="2147483654" r:id="rId13"/>
    <p:sldLayoutId id="2147483655" r:id="rId14"/>
    <p:sldLayoutId id="2147483667" r:id="rId15"/>
  </p:sldLayoutIdLst>
  <p:txStyles>
    <p:titleStyle>
      <a:lvl1pPr algn="l" defTabSz="914400" rtl="0" eaLnBrk="1" latinLnBrk="0" hangingPunct="1">
        <a:lnSpc>
          <a:spcPct val="87000"/>
        </a:lnSpc>
        <a:spcBef>
          <a:spcPct val="0"/>
        </a:spcBef>
        <a:buNone/>
        <a:defRPr sz="4800" b="0" kern="1200">
          <a:solidFill>
            <a:schemeClr val="tx1"/>
          </a:solidFill>
          <a:latin typeface="+mj-lt"/>
          <a:ea typeface="+mj-ea"/>
          <a:cs typeface="+mj-cs"/>
        </a:defRPr>
      </a:lvl1pPr>
    </p:titleStyle>
    <p:bodyStyle>
      <a:lvl1pPr marL="108000" indent="-108000" algn="l" defTabSz="914400" rtl="0" eaLnBrk="1" latinLnBrk="0" hangingPunct="1">
        <a:lnSpc>
          <a:spcPct val="107000"/>
        </a:lnSpc>
        <a:spcBef>
          <a:spcPts val="0"/>
        </a:spcBef>
        <a:buFont typeface="Arial" panose="020B0604020202020204" pitchFamily="34" charset="0"/>
        <a:buChar char="•"/>
        <a:defRPr sz="1400" kern="1200">
          <a:solidFill>
            <a:schemeClr val="tx1"/>
          </a:solidFill>
          <a:latin typeface="+mn-lt"/>
          <a:ea typeface="+mn-ea"/>
          <a:cs typeface="+mn-cs"/>
        </a:defRPr>
      </a:lvl1pPr>
      <a:lvl2pPr marL="216000" indent="-108000" algn="l" defTabSz="914400" rtl="0" eaLnBrk="1" latinLnBrk="0" hangingPunct="1">
        <a:lnSpc>
          <a:spcPct val="107000"/>
        </a:lnSpc>
        <a:spcBef>
          <a:spcPts val="0"/>
        </a:spcBef>
        <a:buFont typeface="Arial" panose="020B0604020202020204" pitchFamily="34" charset="0"/>
        <a:buChar char="•"/>
        <a:defRPr sz="1400" kern="1200" baseline="0">
          <a:solidFill>
            <a:schemeClr val="tx1"/>
          </a:solidFill>
          <a:latin typeface="+mn-lt"/>
          <a:ea typeface="+mn-ea"/>
          <a:cs typeface="+mn-cs"/>
        </a:defRPr>
      </a:lvl2pPr>
      <a:lvl3pPr marL="324000" indent="-108000" algn="l" defTabSz="914400" rtl="0" eaLnBrk="1" latinLnBrk="0" hangingPunct="1">
        <a:lnSpc>
          <a:spcPct val="107000"/>
        </a:lnSpc>
        <a:spcBef>
          <a:spcPts val="0"/>
        </a:spcBef>
        <a:buFont typeface="Arial" panose="020B0604020202020204" pitchFamily="34" charset="0"/>
        <a:buChar char="•"/>
        <a:defRPr sz="1400" kern="1200">
          <a:solidFill>
            <a:schemeClr val="tx1"/>
          </a:solidFill>
          <a:latin typeface="+mn-lt"/>
          <a:ea typeface="+mn-ea"/>
          <a:cs typeface="+mn-cs"/>
        </a:defRPr>
      </a:lvl3pPr>
      <a:lvl4pPr marL="0" indent="0" algn="l" defTabSz="914400" rtl="0" eaLnBrk="1" latinLnBrk="0" hangingPunct="1">
        <a:lnSpc>
          <a:spcPct val="107000"/>
        </a:lnSpc>
        <a:spcBef>
          <a:spcPts val="0"/>
        </a:spcBef>
        <a:buFont typeface="Arial" panose="020B0604020202020204" pitchFamily="34" charset="0"/>
        <a:buNone/>
        <a:defRPr sz="1400" b="1" kern="1200">
          <a:solidFill>
            <a:schemeClr val="tx1"/>
          </a:solidFill>
          <a:latin typeface="+mn-lt"/>
          <a:ea typeface="+mn-ea"/>
          <a:cs typeface="+mn-cs"/>
        </a:defRPr>
      </a:lvl4pPr>
      <a:lvl5pPr marL="0" indent="0" algn="l" defTabSz="914400" rtl="0" eaLnBrk="1" latinLnBrk="0" hangingPunct="1">
        <a:lnSpc>
          <a:spcPct val="107000"/>
        </a:lnSpc>
        <a:spcBef>
          <a:spcPts val="0"/>
        </a:spcBef>
        <a:buFont typeface="Arial" panose="020B0604020202020204" pitchFamily="34" charset="0"/>
        <a:buNone/>
        <a:defRPr sz="1400" kern="1200">
          <a:solidFill>
            <a:schemeClr val="tx1"/>
          </a:solidFill>
          <a:latin typeface="+mn-lt"/>
          <a:ea typeface="+mn-ea"/>
          <a:cs typeface="+mn-cs"/>
        </a:defRPr>
      </a:lvl5pPr>
      <a:lvl6pPr marL="108000" indent="0" algn="l" defTabSz="914400" rtl="0" eaLnBrk="1" latinLnBrk="0" hangingPunct="1">
        <a:lnSpc>
          <a:spcPct val="107000"/>
        </a:lnSpc>
        <a:spcBef>
          <a:spcPts val="0"/>
        </a:spcBef>
        <a:buFont typeface="Arial" panose="020B0604020202020204" pitchFamily="34" charset="0"/>
        <a:buNone/>
        <a:defRPr sz="1400" kern="1200">
          <a:solidFill>
            <a:schemeClr val="tx1"/>
          </a:solidFill>
          <a:latin typeface="+mn-lt"/>
          <a:ea typeface="+mn-ea"/>
          <a:cs typeface="+mn-cs"/>
        </a:defRPr>
      </a:lvl6pPr>
      <a:lvl7pPr marL="216000" indent="0" algn="l" defTabSz="914400" rtl="0" eaLnBrk="1" latinLnBrk="0" hangingPunct="1">
        <a:lnSpc>
          <a:spcPct val="107000"/>
        </a:lnSpc>
        <a:spcBef>
          <a:spcPts val="0"/>
        </a:spcBef>
        <a:buFont typeface="Arial" panose="020B0604020202020204" pitchFamily="34" charset="0"/>
        <a:buNone/>
        <a:defRPr sz="1400" kern="1200">
          <a:solidFill>
            <a:schemeClr val="tx1"/>
          </a:solidFill>
          <a:latin typeface="+mn-lt"/>
          <a:ea typeface="+mn-ea"/>
          <a:cs typeface="+mn-cs"/>
        </a:defRPr>
      </a:lvl7pPr>
      <a:lvl8pPr marL="324000" indent="0" algn="l" defTabSz="914400" rtl="0" eaLnBrk="1" latinLnBrk="0" hangingPunct="1">
        <a:lnSpc>
          <a:spcPct val="107000"/>
        </a:lnSpc>
        <a:spcBef>
          <a:spcPts val="0"/>
        </a:spcBef>
        <a:buFont typeface="Arial" panose="020B0604020202020204" pitchFamily="34" charset="0"/>
        <a:buNone/>
        <a:defRPr sz="1400" kern="1200">
          <a:solidFill>
            <a:schemeClr val="tx1"/>
          </a:solidFill>
          <a:latin typeface="+mn-lt"/>
          <a:ea typeface="+mn-ea"/>
          <a:cs typeface="+mn-cs"/>
        </a:defRPr>
      </a:lvl8pPr>
      <a:lvl9pPr marL="0" indent="0" algn="l" defTabSz="914400" rtl="0" eaLnBrk="1" latinLnBrk="0" hangingPunct="1">
        <a:lnSpc>
          <a:spcPct val="107000"/>
        </a:lnSpc>
        <a:spcBef>
          <a:spcPts val="0"/>
        </a:spcBef>
        <a:buFont typeface="Arial" panose="020B0604020202020204" pitchFamily="34" charset="0"/>
        <a:buNone/>
        <a:defRPr sz="14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1.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microsoft.com/office/2018/10/relationships/comments" Target="../comments/modernComment_131_D8343060.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1.png"/><Relationship Id="rId18" Type="http://schemas.openxmlformats.org/officeDocument/2006/relationships/image" Target="../media/image26.jpeg"/><Relationship Id="rId3" Type="http://schemas.openxmlformats.org/officeDocument/2006/relationships/image" Target="../media/image11.jpeg"/><Relationship Id="rId21" Type="http://schemas.openxmlformats.org/officeDocument/2006/relationships/image" Target="../media/image29.png"/><Relationship Id="rId7" Type="http://schemas.openxmlformats.org/officeDocument/2006/relationships/image" Target="../media/image15.png"/><Relationship Id="rId12" Type="http://schemas.openxmlformats.org/officeDocument/2006/relationships/image" Target="../media/image20.png"/><Relationship Id="rId17" Type="http://schemas.openxmlformats.org/officeDocument/2006/relationships/image" Target="../media/image25.jpeg"/><Relationship Id="rId2" Type="http://schemas.openxmlformats.org/officeDocument/2006/relationships/notesSlide" Target="../notesSlides/notesSlide6.xml"/><Relationship Id="rId16" Type="http://schemas.openxmlformats.org/officeDocument/2006/relationships/image" Target="../media/image24.png"/><Relationship Id="rId20" Type="http://schemas.openxmlformats.org/officeDocument/2006/relationships/image" Target="../media/image28.png"/><Relationship Id="rId1" Type="http://schemas.openxmlformats.org/officeDocument/2006/relationships/slideLayout" Target="../slideLayouts/slideLayout7.xml"/><Relationship Id="rId6" Type="http://schemas.openxmlformats.org/officeDocument/2006/relationships/image" Target="../media/image14.png"/><Relationship Id="rId11" Type="http://schemas.openxmlformats.org/officeDocument/2006/relationships/image" Target="../media/image19.jpeg"/><Relationship Id="rId5" Type="http://schemas.openxmlformats.org/officeDocument/2006/relationships/image" Target="../media/image13.png"/><Relationship Id="rId15" Type="http://schemas.openxmlformats.org/officeDocument/2006/relationships/image" Target="../media/image23.png"/><Relationship Id="rId10" Type="http://schemas.openxmlformats.org/officeDocument/2006/relationships/image" Target="../media/image18.png"/><Relationship Id="rId19" Type="http://schemas.openxmlformats.org/officeDocument/2006/relationships/image" Target="../media/image27.png"/><Relationship Id="rId4" Type="http://schemas.openxmlformats.org/officeDocument/2006/relationships/image" Target="../media/image12.png"/><Relationship Id="rId9" Type="http://schemas.openxmlformats.org/officeDocument/2006/relationships/image" Target="../media/image17.jpeg"/><Relationship Id="rId1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7B120A-AD3C-26A4-9F7B-ECD698684EE7}"/>
              </a:ext>
            </a:extLst>
          </p:cNvPr>
          <p:cNvSpPr>
            <a:spLocks noGrp="1"/>
          </p:cNvSpPr>
          <p:nvPr>
            <p:ph type="title"/>
          </p:nvPr>
        </p:nvSpPr>
        <p:spPr>
          <a:xfrm>
            <a:off x="453345" y="411231"/>
            <a:ext cx="6001883" cy="1916793"/>
          </a:xfrm>
        </p:spPr>
        <p:txBody>
          <a:bodyPr/>
          <a:lstStyle/>
          <a:p>
            <a:r>
              <a:rPr lang="en-GB" dirty="0"/>
              <a:t>ECRAID-Base</a:t>
            </a:r>
          </a:p>
        </p:txBody>
      </p:sp>
      <p:sp>
        <p:nvSpPr>
          <p:cNvPr id="3" name="Subtitle 2">
            <a:extLst>
              <a:ext uri="{FF2B5EF4-FFF2-40B4-BE49-F238E27FC236}">
                <a16:creationId xmlns:a16="http://schemas.microsoft.com/office/drawing/2014/main" id="{0B9AEC9E-55AA-1355-D855-E9B5CC74D523}"/>
              </a:ext>
            </a:extLst>
          </p:cNvPr>
          <p:cNvSpPr>
            <a:spLocks noGrp="1"/>
          </p:cNvSpPr>
          <p:nvPr>
            <p:ph type="subTitle" idx="1"/>
          </p:nvPr>
        </p:nvSpPr>
        <p:spPr/>
        <p:txBody>
          <a:bodyPr/>
          <a:lstStyle/>
          <a:p>
            <a:r>
              <a:rPr lang="en-GB" dirty="0"/>
              <a:t>Building a European clinical research  alliance on infectious diseases</a:t>
            </a:r>
          </a:p>
        </p:txBody>
      </p:sp>
      <p:pic>
        <p:nvPicPr>
          <p:cNvPr id="9" name="Picture 8" descr="Logo&#10;&#10;Description automatically generated">
            <a:extLst>
              <a:ext uri="{FF2B5EF4-FFF2-40B4-BE49-F238E27FC236}">
                <a16:creationId xmlns:a16="http://schemas.microsoft.com/office/drawing/2014/main" id="{499C3282-5DF6-8B3C-980E-559BD0E5980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5181" y="6015071"/>
            <a:ext cx="1076225" cy="675155"/>
          </a:xfrm>
          <a:prstGeom prst="rect">
            <a:avLst/>
          </a:prstGeom>
        </p:spPr>
      </p:pic>
      <p:pic>
        <p:nvPicPr>
          <p:cNvPr id="10" name="Funded by" descr="Graphical user interface, text&#10;&#10;Description automatically generated">
            <a:extLst>
              <a:ext uri="{FF2B5EF4-FFF2-40B4-BE49-F238E27FC236}">
                <a16:creationId xmlns:a16="http://schemas.microsoft.com/office/drawing/2014/main" id="{385FDF74-1948-05C8-C17F-B29C0D1FE5A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69441" b="2570"/>
          <a:stretch/>
        </p:blipFill>
        <p:spPr>
          <a:xfrm>
            <a:off x="6030095" y="6101329"/>
            <a:ext cx="664612" cy="442910"/>
          </a:xfrm>
          <a:prstGeom prst="rect">
            <a:avLst/>
          </a:prstGeom>
        </p:spPr>
      </p:pic>
      <p:sp>
        <p:nvSpPr>
          <p:cNvPr id="11" name="TextBox 10">
            <a:extLst>
              <a:ext uri="{FF2B5EF4-FFF2-40B4-BE49-F238E27FC236}">
                <a16:creationId xmlns:a16="http://schemas.microsoft.com/office/drawing/2014/main" id="{82BA603E-292C-E34A-D89A-09FC3384923B}"/>
              </a:ext>
            </a:extLst>
          </p:cNvPr>
          <p:cNvSpPr txBox="1"/>
          <p:nvPr/>
        </p:nvSpPr>
        <p:spPr>
          <a:xfrm>
            <a:off x="6727371" y="6147304"/>
            <a:ext cx="5257800" cy="369332"/>
          </a:xfrm>
          <a:prstGeom prst="rect">
            <a:avLst/>
          </a:prstGeom>
          <a:noFill/>
        </p:spPr>
        <p:txBody>
          <a:bodyPr wrap="square" rtlCol="0">
            <a:spAutoFit/>
          </a:bodyPr>
          <a:lstStyle/>
          <a:p>
            <a:r>
              <a:rPr lang="en-GB" sz="900" dirty="0"/>
              <a:t>The ECRAID-Base project has received funding from the European Union’s Horizon 2020 Research and Innovation programme, under the Grant Agreement number 965313.</a:t>
            </a:r>
          </a:p>
        </p:txBody>
      </p:sp>
    </p:spTree>
    <p:extLst>
      <p:ext uri="{BB962C8B-B14F-4D97-AF65-F5344CB8AC3E}">
        <p14:creationId xmlns:p14="http://schemas.microsoft.com/office/powerpoint/2010/main" val="14052756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473269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534" y="1387911"/>
            <a:ext cx="3734826" cy="4082177"/>
          </a:xfrm>
        </p:spPr>
        <p:txBody>
          <a:bodyPr/>
          <a:lstStyle/>
          <a:p>
            <a:r>
              <a:rPr lang="en-GB" sz="2000" u="sng" dirty="0">
                <a:solidFill>
                  <a:srgbClr val="FF6C60"/>
                </a:solidFill>
                <a:latin typeface="+mn-lt"/>
                <a:cs typeface="Arial" panose="020B0604020202020204" pitchFamily="34" charset="0"/>
              </a:rPr>
              <a:t>Infectious diseases</a:t>
            </a:r>
            <a:r>
              <a:rPr lang="en-GB" sz="2000" dirty="0">
                <a:latin typeface="+mn-lt"/>
                <a:cs typeface="Arial" panose="020B0604020202020204" pitchFamily="34" charset="0"/>
              </a:rPr>
              <a:t> continue to pose a serious threat to global health and economies. </a:t>
            </a:r>
            <a:br>
              <a:rPr lang="en-GB" sz="2000" dirty="0">
                <a:latin typeface="+mn-lt"/>
                <a:cs typeface="Arial" panose="020B0604020202020204" pitchFamily="34" charset="0"/>
              </a:rPr>
            </a:br>
            <a:br>
              <a:rPr lang="en-GB" sz="2000" dirty="0">
                <a:latin typeface="+mn-lt"/>
                <a:cs typeface="Arial" panose="020B0604020202020204" pitchFamily="34" charset="0"/>
              </a:rPr>
            </a:br>
            <a:r>
              <a:rPr lang="en-GB" sz="2000" u="sng" dirty="0">
                <a:solidFill>
                  <a:srgbClr val="FF6C60"/>
                </a:solidFill>
                <a:latin typeface="+mn-lt"/>
                <a:cs typeface="Arial" panose="020B0604020202020204" pitchFamily="34" charset="0"/>
              </a:rPr>
              <a:t>Long-term, sustained and coordinated efforts</a:t>
            </a:r>
            <a:r>
              <a:rPr lang="en-GB" sz="2000" dirty="0">
                <a:solidFill>
                  <a:schemeClr val="accent4">
                    <a:lumMod val="90000"/>
                    <a:lumOff val="10000"/>
                  </a:schemeClr>
                </a:solidFill>
                <a:latin typeface="+mn-lt"/>
                <a:cs typeface="Arial" panose="020B0604020202020204" pitchFamily="34" charset="0"/>
              </a:rPr>
              <a:t> </a:t>
            </a:r>
            <a:r>
              <a:rPr lang="en-GB" sz="2000" dirty="0">
                <a:latin typeface="+mn-lt"/>
                <a:cs typeface="Arial" panose="020B0604020202020204" pitchFamily="34" charset="0"/>
              </a:rPr>
              <a:t>are needed to develop and implement a wide range of therapeutic, preventive and diagnostic interventions to </a:t>
            </a:r>
            <a:r>
              <a:rPr lang="en-GB" sz="2000" u="sng" dirty="0">
                <a:solidFill>
                  <a:srgbClr val="FF6C60"/>
                </a:solidFill>
                <a:latin typeface="+mn-lt"/>
                <a:cs typeface="Arial" panose="020B0604020202020204" pitchFamily="34" charset="0"/>
              </a:rPr>
              <a:t>limit the impact of infectious diseases.</a:t>
            </a:r>
            <a:br>
              <a:rPr lang="en-GB" sz="2000" dirty="0">
                <a:latin typeface="Arial" panose="020B0604020202020204" pitchFamily="34" charset="0"/>
                <a:cs typeface="Arial" panose="020B0604020202020204" pitchFamily="34" charset="0"/>
              </a:rPr>
            </a:br>
            <a:br>
              <a:rPr lang="en-GB" sz="2000" dirty="0">
                <a:latin typeface="Arial" panose="020B0604020202020204" pitchFamily="34" charset="0"/>
                <a:cs typeface="Arial" panose="020B0604020202020204" pitchFamily="34" charset="0"/>
              </a:rPr>
            </a:br>
            <a:r>
              <a:rPr lang="en-GB" sz="2400" dirty="0">
                <a:latin typeface="Arial" panose="020B0604020202020204" pitchFamily="34" charset="0"/>
                <a:cs typeface="Arial" panose="020B0604020202020204" pitchFamily="34" charset="0"/>
              </a:rPr>
              <a:t> </a:t>
            </a:r>
            <a:endParaRPr lang="en-US" sz="2400" dirty="0">
              <a:latin typeface="Arial" panose="020B0604020202020204" pitchFamily="34" charset="0"/>
              <a:cs typeface="Arial" panose="020B0604020202020204" pitchFamily="34" charset="0"/>
            </a:endParaRPr>
          </a:p>
        </p:txBody>
      </p:sp>
      <p:pic>
        <p:nvPicPr>
          <p:cNvPr id="5" name="Picture Placeholder 18">
            <a:extLst>
              <a:ext uri="{FF2B5EF4-FFF2-40B4-BE49-F238E27FC236}">
                <a16:creationId xmlns:a16="http://schemas.microsoft.com/office/drawing/2014/main" id="{3086FB45-6DD0-4445-82D4-81FBB29C1CF8}"/>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a:ext>
            </a:extLst>
          </a:blip>
          <a:srcRect/>
          <a:stretch/>
        </p:blipFill>
        <p:spPr bwMode="gray">
          <a:xfrm>
            <a:off x="4732693" y="0"/>
            <a:ext cx="7459307" cy="6858000"/>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p:spPr>
      </p:pic>
    </p:spTree>
    <p:extLst>
      <p:ext uri="{BB962C8B-B14F-4D97-AF65-F5344CB8AC3E}">
        <p14:creationId xmlns:p14="http://schemas.microsoft.com/office/powerpoint/2010/main" val="28900687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ECRAID-Base</a:t>
            </a:r>
          </a:p>
        </p:txBody>
      </p:sp>
      <p:sp>
        <p:nvSpPr>
          <p:cNvPr id="3" name="Text Placeholder 2"/>
          <p:cNvSpPr>
            <a:spLocks noGrp="1"/>
          </p:cNvSpPr>
          <p:nvPr>
            <p:ph type="body" sz="quarter" idx="13"/>
          </p:nvPr>
        </p:nvSpPr>
        <p:spPr>
          <a:xfrm>
            <a:off x="443408" y="2046036"/>
            <a:ext cx="9364471" cy="3864907"/>
          </a:xfrm>
        </p:spPr>
        <p:txBody>
          <a:bodyPr/>
          <a:lstStyle/>
          <a:p>
            <a:r>
              <a:rPr lang="en-GB" sz="1800" dirty="0">
                <a:solidFill>
                  <a:srgbClr val="FFFFFF"/>
                </a:solidFill>
                <a:effectLst/>
                <a:latin typeface="Poppins" pitchFamily="2" charset="77"/>
              </a:rPr>
              <a:t>The EU-funded projects </a:t>
            </a:r>
            <a:r>
              <a:rPr lang="en-GB" sz="1800" u="sng" dirty="0">
                <a:solidFill>
                  <a:srgbClr val="FC544E"/>
                </a:solidFill>
                <a:effectLst/>
                <a:latin typeface="Poppins" pitchFamily="2" charset="77"/>
              </a:rPr>
              <a:t>COMBACTE</a:t>
            </a:r>
            <a:r>
              <a:rPr lang="en-GB" sz="1800" dirty="0">
                <a:solidFill>
                  <a:srgbClr val="FFFFFF"/>
                </a:solidFill>
                <a:effectLst/>
                <a:latin typeface="Poppins" pitchFamily="2" charset="77"/>
              </a:rPr>
              <a:t> and </a:t>
            </a:r>
            <a:r>
              <a:rPr lang="en-GB" sz="1800" u="sng" dirty="0">
                <a:solidFill>
                  <a:srgbClr val="FC544E"/>
                </a:solidFill>
                <a:effectLst/>
                <a:latin typeface="Poppins" pitchFamily="2" charset="77"/>
              </a:rPr>
              <a:t>PREPARE</a:t>
            </a:r>
            <a:r>
              <a:rPr lang="en-GB" sz="1800" dirty="0">
                <a:solidFill>
                  <a:srgbClr val="FFFFFF"/>
                </a:solidFill>
                <a:effectLst/>
                <a:latin typeface="Poppins" pitchFamily="2" charset="77"/>
              </a:rPr>
              <a:t> transformed Europe’s highly fragmented approach to clinical research in infectious diseases. With these consortia approaching a planned conclusion, a new initiative was endorsed by the European Commission that would preserve and strengthen the invaluable clinical research infrastructure built over a decade.</a:t>
            </a:r>
          </a:p>
          <a:p>
            <a:br>
              <a:rPr lang="en-GB" sz="1800" dirty="0">
                <a:solidFill>
                  <a:srgbClr val="FFFFFF"/>
                </a:solidFill>
                <a:effectLst/>
                <a:latin typeface="Poppins" pitchFamily="2" charset="77"/>
              </a:rPr>
            </a:br>
            <a:endParaRPr lang="en-GB" sz="1800" dirty="0">
              <a:solidFill>
                <a:srgbClr val="FFFFFF"/>
              </a:solidFill>
              <a:effectLst/>
              <a:latin typeface="Poppins" pitchFamily="2" charset="77"/>
            </a:endParaRPr>
          </a:p>
          <a:p>
            <a:r>
              <a:rPr lang="en-GB" sz="1800" dirty="0">
                <a:solidFill>
                  <a:srgbClr val="FFFFFF"/>
                </a:solidFill>
                <a:effectLst/>
                <a:latin typeface="Poppins" pitchFamily="2" charset="77"/>
              </a:rPr>
              <a:t>Started in 2021, the ECRAID-Base project set out to unify several networks into </a:t>
            </a:r>
            <a:r>
              <a:rPr lang="en-GB" sz="1800" u="sng" dirty="0">
                <a:solidFill>
                  <a:srgbClr val="FC544E"/>
                </a:solidFill>
                <a:effectLst/>
                <a:latin typeface="Poppins" pitchFamily="2" charset="77"/>
              </a:rPr>
              <a:t>one centralised, sustainable network</a:t>
            </a:r>
            <a:r>
              <a:rPr lang="en-GB" sz="1800" dirty="0">
                <a:solidFill>
                  <a:srgbClr val="FC544E"/>
                </a:solidFill>
                <a:effectLst/>
                <a:latin typeface="Poppins" pitchFamily="2" charset="77"/>
              </a:rPr>
              <a:t> </a:t>
            </a:r>
            <a:r>
              <a:rPr lang="en-GB" sz="1800" dirty="0">
                <a:solidFill>
                  <a:srgbClr val="FFFFFF"/>
                </a:solidFill>
                <a:effectLst/>
                <a:latin typeface="Poppins" pitchFamily="2" charset="77"/>
              </a:rPr>
              <a:t>that shares resources, data and expertise to tackle the most urgent infectious diseases threats. The result of this effort is </a:t>
            </a:r>
            <a:r>
              <a:rPr lang="en-GB" sz="1800" u="sng" dirty="0">
                <a:solidFill>
                  <a:srgbClr val="FC544E"/>
                </a:solidFill>
                <a:effectLst/>
                <a:latin typeface="Poppins" pitchFamily="2" charset="77"/>
              </a:rPr>
              <a:t>Ecraid</a:t>
            </a:r>
            <a:r>
              <a:rPr lang="en-GB" sz="1800" dirty="0">
                <a:solidFill>
                  <a:srgbClr val="FFFFFF"/>
                </a:solidFill>
                <a:effectLst/>
                <a:latin typeface="Poppins" pitchFamily="2" charset="77"/>
              </a:rPr>
              <a:t> – a ‘warm-base’ pan-European clinical research network that facilitates faster, easier and more cost-effective research. Over the ECRAID-Base project’s 5-year duration, Ecraid will become a fully self-sustainable not-for-profit organisation that provides high-quality services to both public and private partners.</a:t>
            </a:r>
          </a:p>
        </p:txBody>
      </p:sp>
    </p:spTree>
    <p:extLst>
      <p:ext uri="{BB962C8B-B14F-4D97-AF65-F5344CB8AC3E}">
        <p14:creationId xmlns:p14="http://schemas.microsoft.com/office/powerpoint/2010/main" val="31440302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4"/>
          </p:nvPr>
        </p:nvSpPr>
        <p:spPr>
          <a:xfrm>
            <a:off x="6809996" y="626752"/>
            <a:ext cx="4717484" cy="5477162"/>
          </a:xfrm>
        </p:spPr>
        <p:txBody>
          <a:bodyPr/>
          <a:lstStyle/>
          <a:p>
            <a:pPr marL="0" indent="0">
              <a:buNone/>
            </a:pPr>
            <a:r>
              <a:rPr lang="en-GB" sz="1700" b="1" dirty="0">
                <a:solidFill>
                  <a:srgbClr val="770F2B"/>
                </a:solidFill>
                <a:cs typeface="Arial" panose="020B0604020202020204" pitchFamily="34" charset="0"/>
              </a:rPr>
              <a:t>COMBACTE</a:t>
            </a:r>
            <a:r>
              <a:rPr lang="en-GB" sz="1700" b="1" dirty="0">
                <a:cs typeface="Arial" panose="020B0604020202020204" pitchFamily="34" charset="0"/>
              </a:rPr>
              <a:t> </a:t>
            </a:r>
            <a:r>
              <a:rPr lang="en-GB" sz="1700" dirty="0">
                <a:cs typeface="Arial" panose="020B0604020202020204" pitchFamily="34" charset="0"/>
              </a:rPr>
              <a:t>—</a:t>
            </a:r>
            <a:r>
              <a:rPr lang="en-GB" sz="1700" b="1" dirty="0">
                <a:cs typeface="Arial" panose="020B0604020202020204" pitchFamily="34" charset="0"/>
              </a:rPr>
              <a:t> </a:t>
            </a:r>
            <a:r>
              <a:rPr lang="en-GB" sz="1700" dirty="0">
                <a:cs typeface="Arial" panose="020B0604020202020204" pitchFamily="34" charset="0"/>
              </a:rPr>
              <a:t>Combatting Bacterial Resistance in Europe — is an Innovative Medicines Initiative funded project focusing on improving the clinical </a:t>
            </a:r>
            <a:r>
              <a:rPr lang="en-GB" sz="1700" u="sng" dirty="0">
                <a:solidFill>
                  <a:srgbClr val="FF6C60"/>
                </a:solidFill>
                <a:cs typeface="Arial" panose="020B0604020202020204" pitchFamily="34" charset="0"/>
              </a:rPr>
              <a:t>development of antibacterial treatment programmes.</a:t>
            </a:r>
            <a:r>
              <a:rPr lang="en-GB" sz="1700" dirty="0">
                <a:solidFill>
                  <a:srgbClr val="FF6C60"/>
                </a:solidFill>
                <a:cs typeface="Arial" panose="020B0604020202020204" pitchFamily="34" charset="0"/>
              </a:rPr>
              <a:t> </a:t>
            </a:r>
          </a:p>
          <a:p>
            <a:pPr marL="0" indent="0">
              <a:buNone/>
            </a:pPr>
            <a:endParaRPr lang="en-GB" sz="1700" dirty="0">
              <a:cs typeface="Arial" panose="020B0604020202020204" pitchFamily="34" charset="0"/>
            </a:endParaRPr>
          </a:p>
          <a:p>
            <a:pPr marL="0" indent="0">
              <a:buNone/>
            </a:pPr>
            <a:r>
              <a:rPr lang="en-GB" sz="1700" dirty="0">
                <a:cs typeface="Arial" panose="020B0604020202020204" pitchFamily="34" charset="0"/>
              </a:rPr>
              <a:t>The result is a comprehensive </a:t>
            </a:r>
            <a:r>
              <a:rPr lang="en-GB" sz="1700" u="sng" dirty="0">
                <a:solidFill>
                  <a:srgbClr val="FF6C60"/>
                </a:solidFill>
                <a:cs typeface="Arial" panose="020B0604020202020204" pitchFamily="34" charset="0"/>
              </a:rPr>
              <a:t>clinical research infrastructure</a:t>
            </a:r>
            <a:r>
              <a:rPr lang="en-GB" sz="1700" dirty="0">
                <a:solidFill>
                  <a:srgbClr val="FF6C60"/>
                </a:solidFill>
                <a:cs typeface="Arial" panose="020B0604020202020204" pitchFamily="34" charset="0"/>
              </a:rPr>
              <a:t> </a:t>
            </a:r>
            <a:r>
              <a:rPr lang="en-GB" sz="1700" dirty="0">
                <a:cs typeface="Arial" panose="020B0604020202020204" pitchFamily="34" charset="0"/>
              </a:rPr>
              <a:t>consisting of four high-quality networks:</a:t>
            </a:r>
          </a:p>
          <a:p>
            <a:pPr marL="0" indent="0">
              <a:buNone/>
            </a:pPr>
            <a:endParaRPr lang="en-GB" sz="1700" dirty="0">
              <a:cs typeface="Arial" panose="020B0604020202020204" pitchFamily="34" charset="0"/>
            </a:endParaRPr>
          </a:p>
          <a:p>
            <a:pPr marL="0" indent="0">
              <a:buNone/>
            </a:pPr>
            <a:endParaRPr lang="en-GB" sz="1700" dirty="0">
              <a:cs typeface="Arial" panose="020B0604020202020204" pitchFamily="34" charset="0"/>
            </a:endParaRPr>
          </a:p>
          <a:p>
            <a:pPr marL="0" indent="0">
              <a:buNone/>
            </a:pPr>
            <a:endParaRPr lang="en-GB" sz="1700" b="1" dirty="0">
              <a:solidFill>
                <a:srgbClr val="FF6C60"/>
              </a:solidFill>
              <a:cs typeface="Arial" panose="020B0604020202020204" pitchFamily="34" charset="0"/>
            </a:endParaRPr>
          </a:p>
          <a:p>
            <a:pPr marL="0" indent="0">
              <a:buNone/>
            </a:pPr>
            <a:r>
              <a:rPr lang="en-GB" sz="1700" b="1" dirty="0">
                <a:solidFill>
                  <a:srgbClr val="770F2B"/>
                </a:solidFill>
                <a:cs typeface="Arial" panose="020B0604020202020204" pitchFamily="34" charset="0"/>
              </a:rPr>
              <a:t>PREPARE</a:t>
            </a:r>
            <a:r>
              <a:rPr lang="en-GB" sz="1700" b="1" dirty="0">
                <a:cs typeface="Arial" panose="020B0604020202020204" pitchFamily="34" charset="0"/>
              </a:rPr>
              <a:t> </a:t>
            </a:r>
            <a:r>
              <a:rPr lang="en-GB" sz="1700" dirty="0">
                <a:cs typeface="Arial" panose="020B0604020202020204" pitchFamily="34" charset="0"/>
              </a:rPr>
              <a:t>— Platform for European Preparedness Against (Re-)emerging Epidemics — is a large-scale European network funded by  the Framework Programme 7 aimed at building </a:t>
            </a:r>
            <a:r>
              <a:rPr lang="en-GB" sz="1700" u="sng" dirty="0">
                <a:solidFill>
                  <a:srgbClr val="FF6C60"/>
                </a:solidFill>
                <a:cs typeface="Arial" panose="020B0604020202020204" pitchFamily="34" charset="0"/>
              </a:rPr>
              <a:t>operational readiness</a:t>
            </a:r>
            <a:r>
              <a:rPr lang="en-GB" sz="1700" dirty="0">
                <a:solidFill>
                  <a:srgbClr val="770F2B"/>
                </a:solidFill>
                <a:cs typeface="Arial" panose="020B0604020202020204" pitchFamily="34" charset="0"/>
              </a:rPr>
              <a:t> </a:t>
            </a:r>
            <a:r>
              <a:rPr lang="en-GB" sz="1700" dirty="0">
                <a:cs typeface="Arial" panose="020B0604020202020204" pitchFamily="34" charset="0"/>
              </a:rPr>
              <a:t>for rapid deployment of harmonised European clinical studies for any </a:t>
            </a:r>
            <a:r>
              <a:rPr lang="en-GB" sz="1700" u="sng" dirty="0">
                <a:solidFill>
                  <a:srgbClr val="FF6C60"/>
                </a:solidFill>
                <a:cs typeface="Arial" panose="020B0604020202020204" pitchFamily="34" charset="0"/>
              </a:rPr>
              <a:t>infectious disease outbreak</a:t>
            </a:r>
            <a:r>
              <a:rPr lang="en-GB" sz="1700" dirty="0">
                <a:solidFill>
                  <a:srgbClr val="FF6C60"/>
                </a:solidFill>
                <a:cs typeface="Arial" panose="020B0604020202020204" pitchFamily="34" charset="0"/>
              </a:rPr>
              <a:t>.</a:t>
            </a:r>
            <a:r>
              <a:rPr lang="en-GB" sz="1700" dirty="0">
                <a:cs typeface="Arial" panose="020B0604020202020204" pitchFamily="34" charset="0"/>
              </a:rPr>
              <a:t> </a:t>
            </a:r>
            <a:endParaRPr lang="en-US" sz="1700" dirty="0">
              <a:cs typeface="Arial" panose="020B0604020202020204" pitchFamily="34" charset="0"/>
            </a:endParaRPr>
          </a:p>
          <a:p>
            <a:pPr marL="0" indent="0" algn="just">
              <a:buNone/>
            </a:pPr>
            <a:endParaRPr lang="en-GB" sz="1700" dirty="0">
              <a:latin typeface="Arial" panose="020B0604020202020204" pitchFamily="34" charset="0"/>
              <a:cs typeface="Arial" panose="020B0604020202020204" pitchFamily="34" charset="0"/>
            </a:endParaRPr>
          </a:p>
        </p:txBody>
      </p:sp>
      <p:sp>
        <p:nvSpPr>
          <p:cNvPr id="4" name="Text Placeholder 3"/>
          <p:cNvSpPr>
            <a:spLocks noGrp="1"/>
          </p:cNvSpPr>
          <p:nvPr>
            <p:ph type="body" sz="quarter" idx="15"/>
          </p:nvPr>
        </p:nvSpPr>
        <p:spPr>
          <a:xfrm>
            <a:off x="995466" y="2111829"/>
            <a:ext cx="4426280" cy="3122939"/>
          </a:xfrm>
        </p:spPr>
        <p:txBody>
          <a:bodyPr/>
          <a:lstStyle/>
          <a:p>
            <a:pPr algn="l"/>
            <a:r>
              <a:rPr lang="en-GB" sz="4000" dirty="0">
                <a:cs typeface="Arial" panose="020B0604020202020204" pitchFamily="34" charset="0"/>
              </a:rPr>
              <a:t>Building on</a:t>
            </a:r>
          </a:p>
          <a:p>
            <a:pPr algn="l"/>
            <a:r>
              <a:rPr lang="en-GB" sz="4000" u="sng" dirty="0">
                <a:solidFill>
                  <a:schemeClr val="accent1"/>
                </a:solidFill>
                <a:latin typeface="+mn-lt"/>
                <a:cs typeface="Arial" panose="020B0604020202020204" pitchFamily="34" charset="0"/>
              </a:rPr>
              <a:t>COMBACTE</a:t>
            </a:r>
            <a:r>
              <a:rPr lang="en-GB" sz="4000" dirty="0">
                <a:cs typeface="Arial" panose="020B0604020202020204" pitchFamily="34" charset="0"/>
              </a:rPr>
              <a:t> and </a:t>
            </a:r>
            <a:r>
              <a:rPr lang="en-GB" sz="4000" u="sng" dirty="0">
                <a:solidFill>
                  <a:schemeClr val="accent1"/>
                </a:solidFill>
                <a:latin typeface="+mn-lt"/>
                <a:cs typeface="Arial" panose="020B0604020202020204" pitchFamily="34" charset="0"/>
              </a:rPr>
              <a:t>PREPARE</a:t>
            </a:r>
          </a:p>
        </p:txBody>
      </p:sp>
      <p:graphicFrame>
        <p:nvGraphicFramePr>
          <p:cNvPr id="5" name="Diagram 4"/>
          <p:cNvGraphicFramePr/>
          <p:nvPr>
            <p:extLst>
              <p:ext uri="{D42A27DB-BD31-4B8C-83A1-F6EECF244321}">
                <p14:modId xmlns:p14="http://schemas.microsoft.com/office/powerpoint/2010/main" val="1489072153"/>
              </p:ext>
            </p:extLst>
          </p:nvPr>
        </p:nvGraphicFramePr>
        <p:xfrm>
          <a:off x="6809996" y="2828264"/>
          <a:ext cx="4717484" cy="12221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070700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CLIN-Net</a:t>
            </a:r>
            <a:endParaRPr lang="en-US"/>
          </a:p>
        </p:txBody>
      </p:sp>
      <p:sp>
        <p:nvSpPr>
          <p:cNvPr id="3" name="Content Placeholder 2"/>
          <p:cNvSpPr>
            <a:spLocks noGrp="1"/>
          </p:cNvSpPr>
          <p:nvPr>
            <p:ph sz="half" idx="1"/>
          </p:nvPr>
        </p:nvSpPr>
        <p:spPr>
          <a:xfrm>
            <a:off x="443518" y="3070800"/>
            <a:ext cx="9510710" cy="3107520"/>
          </a:xfrm>
        </p:spPr>
        <p:txBody>
          <a:bodyPr/>
          <a:lstStyle/>
          <a:p>
            <a:pPr lvl="1">
              <a:buClr>
                <a:srgbClr val="770F2B"/>
              </a:buClr>
              <a:buSzPct val="150000"/>
            </a:pPr>
            <a:r>
              <a:rPr lang="en-US" sz="1800"/>
              <a:t> Primary care network: </a:t>
            </a:r>
            <a:r>
              <a:rPr lang="en-GB" sz="1800" u="sng">
                <a:solidFill>
                  <a:srgbClr val="FF6C60"/>
                </a:solidFill>
              </a:rPr>
              <a:t>300 primary care sites in 18 European countries</a:t>
            </a:r>
          </a:p>
          <a:p>
            <a:pPr lvl="1">
              <a:buClr>
                <a:srgbClr val="770F2B"/>
              </a:buClr>
              <a:buSzPct val="150000"/>
            </a:pPr>
            <a:endParaRPr lang="en-US" sz="1800"/>
          </a:p>
          <a:p>
            <a:pPr lvl="1">
              <a:buClr>
                <a:srgbClr val="770F2B"/>
              </a:buClr>
              <a:buSzPct val="150000"/>
            </a:pPr>
            <a:r>
              <a:rPr lang="en-US" sz="1800"/>
              <a:t> Hospital</a:t>
            </a:r>
            <a:r>
              <a:rPr lang="nl-NL" sz="1800"/>
              <a:t> care </a:t>
            </a:r>
            <a:r>
              <a:rPr lang="en-US" sz="1800"/>
              <a:t>network: </a:t>
            </a:r>
            <a:r>
              <a:rPr lang="en-GB" sz="1800" u="sng">
                <a:solidFill>
                  <a:srgbClr val="FF6C60"/>
                </a:solidFill>
              </a:rPr>
              <a:t>1,147 hospital sites in 42 European countries</a:t>
            </a:r>
          </a:p>
          <a:p>
            <a:pPr lvl="1">
              <a:buClr>
                <a:srgbClr val="770F2B"/>
              </a:buClr>
              <a:buSzPct val="150000"/>
            </a:pPr>
            <a:endParaRPr lang="en-GB" sz="1800" b="1">
              <a:solidFill>
                <a:srgbClr val="FF6C60"/>
              </a:solidFill>
            </a:endParaRPr>
          </a:p>
          <a:p>
            <a:pPr lvl="1">
              <a:buClr>
                <a:srgbClr val="770F2B"/>
              </a:buClr>
              <a:buSzPct val="150000"/>
            </a:pPr>
            <a:r>
              <a:rPr lang="en-GB" sz="1800"/>
              <a:t> Paediatric network: </a:t>
            </a:r>
            <a:r>
              <a:rPr lang="en-GB" sz="1800" u="sng">
                <a:solidFill>
                  <a:srgbClr val="FF6C60"/>
                </a:solidFill>
              </a:rPr>
              <a:t>90 paediatric sites in 18 European countries</a:t>
            </a:r>
          </a:p>
          <a:p>
            <a:pPr lvl="1">
              <a:buClr>
                <a:srgbClr val="770F2B"/>
              </a:buClr>
              <a:buSzPct val="150000"/>
            </a:pPr>
            <a:endParaRPr lang="en-GB" sz="1800">
              <a:solidFill>
                <a:srgbClr val="FF6C60"/>
              </a:solidFill>
            </a:endParaRPr>
          </a:p>
          <a:p>
            <a:pPr lvl="1">
              <a:buClr>
                <a:srgbClr val="770F2B"/>
              </a:buClr>
              <a:buSzPct val="150000"/>
            </a:pPr>
            <a:r>
              <a:rPr lang="en-GB" sz="1800"/>
              <a:t> Long-term care facility network: </a:t>
            </a:r>
            <a:r>
              <a:rPr lang="en-GB" sz="1800" u="sng">
                <a:solidFill>
                  <a:srgbClr val="FF6C60"/>
                </a:solidFill>
              </a:rPr>
              <a:t>14,000 beds in 11 European countries and Israel</a:t>
            </a:r>
            <a:endParaRPr lang="en-US" sz="1800" u="sng">
              <a:solidFill>
                <a:srgbClr val="FF6C60"/>
              </a:solidFill>
            </a:endParaRPr>
          </a:p>
        </p:txBody>
      </p:sp>
      <p:sp>
        <p:nvSpPr>
          <p:cNvPr id="10" name="Text Placeholder 9">
            <a:extLst>
              <a:ext uri="{FF2B5EF4-FFF2-40B4-BE49-F238E27FC236}">
                <a16:creationId xmlns:a16="http://schemas.microsoft.com/office/drawing/2014/main" id="{47E41D59-6C43-F63D-6114-17230498C8D2}"/>
              </a:ext>
            </a:extLst>
          </p:cNvPr>
          <p:cNvSpPr>
            <a:spLocks noGrp="1"/>
          </p:cNvSpPr>
          <p:nvPr>
            <p:ph type="body" sz="quarter" idx="13"/>
          </p:nvPr>
        </p:nvSpPr>
        <p:spPr>
          <a:xfrm>
            <a:off x="443407" y="2046036"/>
            <a:ext cx="10193727" cy="696913"/>
          </a:xfrm>
        </p:spPr>
        <p:txBody>
          <a:bodyPr/>
          <a:lstStyle/>
          <a:p>
            <a:r>
              <a:rPr lang="en-GB" sz="1800" b="0" i="0" u="none" strike="noStrike">
                <a:effectLst/>
              </a:rPr>
              <a:t>Our network of clinics and hospitals can quickly and reliably recruit, monitor and </a:t>
            </a:r>
            <a:br>
              <a:rPr lang="en-GB" sz="1800" b="0" i="0" u="none" strike="noStrike">
                <a:effectLst/>
              </a:rPr>
            </a:br>
            <a:r>
              <a:rPr lang="en-GB" sz="1800" b="0" i="0" u="none" strike="noStrike">
                <a:effectLst/>
              </a:rPr>
              <a:t>report data in multinational, multi-centre trials at all clinical drug </a:t>
            </a:r>
            <a:r>
              <a:rPr lang="en-GB" sz="1800"/>
              <a:t>development stages.</a:t>
            </a:r>
          </a:p>
        </p:txBody>
      </p:sp>
      <p:sp>
        <p:nvSpPr>
          <p:cNvPr id="6" name="Title 5">
            <a:extLst>
              <a:ext uri="{FF2B5EF4-FFF2-40B4-BE49-F238E27FC236}">
                <a16:creationId xmlns:a16="http://schemas.microsoft.com/office/drawing/2014/main" id="{913436B7-8CF2-1C12-0E70-D96B10825742}"/>
              </a:ext>
            </a:extLst>
          </p:cNvPr>
          <p:cNvSpPr txBox="1">
            <a:spLocks/>
          </p:cNvSpPr>
          <p:nvPr/>
        </p:nvSpPr>
        <p:spPr bwMode="gray">
          <a:xfrm>
            <a:off x="1685416" y="395132"/>
            <a:ext cx="9098944" cy="1296811"/>
          </a:xfrm>
          <a:prstGeom prst="rect">
            <a:avLst/>
          </a:prstGeom>
        </p:spPr>
        <p:txBody>
          <a:bodyPr vert="horz" lIns="0" tIns="0" rIns="0" bIns="0" rtlCol="0" anchor="b" anchorCtr="0">
            <a:noAutofit/>
          </a:bodyPr>
          <a:lstStyle>
            <a:lvl1pPr algn="l" defTabSz="914400" rtl="0" eaLnBrk="1" latinLnBrk="0" hangingPunct="1">
              <a:lnSpc>
                <a:spcPct val="87000"/>
              </a:lnSpc>
              <a:spcBef>
                <a:spcPct val="0"/>
              </a:spcBef>
              <a:buNone/>
              <a:defRPr sz="4800" b="0" kern="1200">
                <a:solidFill>
                  <a:schemeClr val="tx1"/>
                </a:solidFill>
                <a:latin typeface="+mj-lt"/>
                <a:ea typeface="+mj-ea"/>
                <a:cs typeface="+mj-cs"/>
              </a:defRPr>
            </a:lvl1pPr>
          </a:lstStyle>
          <a:p>
            <a:pPr lvl="0"/>
            <a:endParaRPr lang="en-US"/>
          </a:p>
        </p:txBody>
      </p:sp>
    </p:spTree>
    <p:extLst>
      <p:ext uri="{BB962C8B-B14F-4D97-AF65-F5344CB8AC3E}">
        <p14:creationId xmlns:p14="http://schemas.microsoft.com/office/powerpoint/2010/main" val="3627298912"/>
      </p:ext>
    </p:extLst>
  </p:cSld>
  <p:clrMapOvr>
    <a:masterClrMapping/>
  </p:clrMapOvr>
  <p:extLst>
    <p:ext uri="{6950BFC3-D8DA-4A85-94F7-54DA5524770B}">
      <p188:commentRel xmlns:p188="http://schemas.microsoft.com/office/powerpoint/2018/8/main" r:id="rId2"/>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a:t>LAB-Net, EPI-Net &amp; STAT-Net</a:t>
            </a:r>
            <a:endParaRPr lang="en-US" dirty="0"/>
          </a:p>
        </p:txBody>
      </p:sp>
      <p:sp>
        <p:nvSpPr>
          <p:cNvPr id="10" name="Text Placeholder 9">
            <a:extLst>
              <a:ext uri="{FF2B5EF4-FFF2-40B4-BE49-F238E27FC236}">
                <a16:creationId xmlns:a16="http://schemas.microsoft.com/office/drawing/2014/main" id="{47E41D59-6C43-F63D-6114-17230498C8D2}"/>
              </a:ext>
            </a:extLst>
          </p:cNvPr>
          <p:cNvSpPr>
            <a:spLocks noGrp="1"/>
          </p:cNvSpPr>
          <p:nvPr>
            <p:ph type="body" sz="quarter" idx="13"/>
          </p:nvPr>
        </p:nvSpPr>
        <p:spPr>
          <a:xfrm>
            <a:off x="443407" y="2046036"/>
            <a:ext cx="10072193" cy="3532961"/>
          </a:xfrm>
        </p:spPr>
        <p:txBody>
          <a:bodyPr/>
          <a:lstStyle/>
          <a:p>
            <a:r>
              <a:rPr lang="en-US" sz="1800" b="1" dirty="0"/>
              <a:t>LAB-Net</a:t>
            </a:r>
            <a:r>
              <a:rPr lang="en-US" sz="1800" dirty="0"/>
              <a:t> includes approximately </a:t>
            </a:r>
            <a:r>
              <a:rPr lang="en-US" sz="1800" u="sng" dirty="0">
                <a:solidFill>
                  <a:srgbClr val="FF6C60"/>
                </a:solidFill>
              </a:rPr>
              <a:t>900 laboratories in 42 European countries</a:t>
            </a:r>
            <a:r>
              <a:rPr lang="en-US" sz="1800" dirty="0"/>
              <a:t> </a:t>
            </a:r>
            <a:br>
              <a:rPr lang="en-US" sz="1800" dirty="0"/>
            </a:br>
            <a:r>
              <a:rPr lang="en-US" sz="1800" dirty="0"/>
              <a:t>and has links with more than </a:t>
            </a:r>
            <a:r>
              <a:rPr lang="en-US" sz="1800" u="sng" dirty="0">
                <a:solidFill>
                  <a:srgbClr val="FF6C60"/>
                </a:solidFill>
              </a:rPr>
              <a:t>300 labs in 33 countries</a:t>
            </a:r>
            <a:r>
              <a:rPr lang="en-US" sz="1800" dirty="0"/>
              <a:t> outside of Europe.</a:t>
            </a:r>
          </a:p>
          <a:p>
            <a:pPr marL="11113" lvl="1">
              <a:buClr>
                <a:srgbClr val="770F2B"/>
              </a:buClr>
              <a:buSzPct val="150000"/>
              <a:buNone/>
            </a:pPr>
            <a:endParaRPr lang="en-US" sz="1800" dirty="0"/>
          </a:p>
          <a:p>
            <a:pPr marL="11113" lvl="1">
              <a:buClr>
                <a:srgbClr val="770F2B"/>
              </a:buClr>
              <a:buSzPct val="150000"/>
              <a:buNone/>
            </a:pPr>
            <a:r>
              <a:rPr lang="en-US" sz="1800" dirty="0"/>
              <a:t>For bio-banking services related to viruses, Ecraid will make use of the </a:t>
            </a:r>
            <a:br>
              <a:rPr lang="en-US" sz="1800" dirty="0"/>
            </a:br>
            <a:r>
              <a:rPr lang="en-US" sz="1800" dirty="0"/>
              <a:t>well-established EU-funded European Virus Archive network that mobilizes </a:t>
            </a:r>
            <a:br>
              <a:rPr lang="en-US" sz="1800" dirty="0"/>
            </a:br>
            <a:r>
              <a:rPr lang="en-US" sz="1800" dirty="0"/>
              <a:t>a global network of </a:t>
            </a:r>
            <a:r>
              <a:rPr lang="en-US" sz="1800" u="sng" dirty="0">
                <a:solidFill>
                  <a:srgbClr val="FF6C60"/>
                </a:solidFill>
              </a:rPr>
              <a:t>38 laboratories</a:t>
            </a:r>
            <a:r>
              <a:rPr lang="en-US" sz="1800" dirty="0">
                <a:solidFill>
                  <a:schemeClr val="tx1"/>
                </a:solidFill>
              </a:rPr>
              <a:t> including 16 EU member state institutions </a:t>
            </a:r>
            <a:br>
              <a:rPr lang="en-US" sz="1800" dirty="0">
                <a:solidFill>
                  <a:schemeClr val="tx1"/>
                </a:solidFill>
              </a:rPr>
            </a:br>
            <a:r>
              <a:rPr lang="en-US" sz="1800" dirty="0">
                <a:solidFill>
                  <a:schemeClr val="tx1"/>
                </a:solidFill>
              </a:rPr>
              <a:t>and 9 non-EU institutions.</a:t>
            </a:r>
          </a:p>
          <a:p>
            <a:pPr marL="11113" lvl="1">
              <a:buClr>
                <a:srgbClr val="770F2B"/>
              </a:buClr>
              <a:buSzPct val="150000"/>
              <a:buNone/>
            </a:pPr>
            <a:endParaRPr lang="nl-NL" sz="1800" b="1" dirty="0"/>
          </a:p>
          <a:p>
            <a:pPr marL="11113" lvl="1">
              <a:buClr>
                <a:srgbClr val="770F2B"/>
              </a:buClr>
              <a:buSzPct val="150000"/>
              <a:buNone/>
            </a:pPr>
            <a:r>
              <a:rPr lang="en-US" sz="1800" b="1" dirty="0"/>
              <a:t>EPI-Net</a:t>
            </a:r>
            <a:r>
              <a:rPr lang="en-US" sz="1800" dirty="0"/>
              <a:t> is network of experts in </a:t>
            </a:r>
            <a:r>
              <a:rPr lang="en-US" sz="1800" u="sng" dirty="0">
                <a:solidFill>
                  <a:srgbClr val="FF6C60"/>
                </a:solidFill>
              </a:rPr>
              <a:t>epidemiology</a:t>
            </a:r>
            <a:r>
              <a:rPr lang="en-US" sz="1800" dirty="0"/>
              <a:t> of infectious diseases.</a:t>
            </a:r>
          </a:p>
          <a:p>
            <a:pPr marL="11113" lvl="1">
              <a:buClr>
                <a:srgbClr val="770F2B"/>
              </a:buClr>
              <a:buSzPct val="150000"/>
              <a:buNone/>
            </a:pPr>
            <a:endParaRPr lang="en-US" sz="1800" b="1" dirty="0"/>
          </a:p>
          <a:p>
            <a:pPr marL="11113" lvl="1">
              <a:buClr>
                <a:srgbClr val="770F2B"/>
              </a:buClr>
              <a:buSzPct val="150000"/>
              <a:buNone/>
            </a:pPr>
            <a:r>
              <a:rPr lang="en-US" sz="1800" b="1" dirty="0"/>
              <a:t>STAT-Net</a:t>
            </a:r>
            <a:r>
              <a:rPr lang="en-US" sz="1800" dirty="0"/>
              <a:t> network of </a:t>
            </a:r>
            <a:r>
              <a:rPr lang="en-US" sz="1800" u="sng" dirty="0">
                <a:solidFill>
                  <a:srgbClr val="FF6C60"/>
                </a:solidFill>
              </a:rPr>
              <a:t>expert ID statisticians </a:t>
            </a:r>
            <a:r>
              <a:rPr lang="en-US" sz="1800" dirty="0"/>
              <a:t>in the design of clinical studies </a:t>
            </a:r>
            <a:br>
              <a:rPr lang="en-US" sz="1800" dirty="0"/>
            </a:br>
            <a:r>
              <a:rPr lang="en-US" sz="1800" dirty="0"/>
              <a:t>and statistical methods and analyses.</a:t>
            </a:r>
            <a:endParaRPr lang="en-GB" sz="1800" dirty="0"/>
          </a:p>
          <a:p>
            <a:endParaRPr lang="en-GB" sz="1800" dirty="0"/>
          </a:p>
        </p:txBody>
      </p:sp>
    </p:spTree>
    <p:extLst>
      <p:ext uri="{BB962C8B-B14F-4D97-AF65-F5344CB8AC3E}">
        <p14:creationId xmlns:p14="http://schemas.microsoft.com/office/powerpoint/2010/main" val="14188403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DAD7"/>
        </a:solidFill>
        <a:effectLst/>
      </p:bgPr>
    </p:bg>
    <p:spTree>
      <p:nvGrpSpPr>
        <p:cNvPr id="1" name=""/>
        <p:cNvGrpSpPr/>
        <p:nvPr/>
      </p:nvGrpSpPr>
      <p:grpSpPr>
        <a:xfrm>
          <a:off x="0" y="0"/>
          <a:ext cx="0" cy="0"/>
          <a:chOff x="0" y="0"/>
          <a:chExt cx="0" cy="0"/>
        </a:xfrm>
      </p:grpSpPr>
      <p:sp>
        <p:nvSpPr>
          <p:cNvPr id="14" name="Rounded Rectangle 13">
            <a:extLst>
              <a:ext uri="{FF2B5EF4-FFF2-40B4-BE49-F238E27FC236}">
                <a16:creationId xmlns:a16="http://schemas.microsoft.com/office/drawing/2014/main" id="{5251FB93-1E97-409B-5549-7EE81CCFA968}"/>
              </a:ext>
            </a:extLst>
          </p:cNvPr>
          <p:cNvSpPr/>
          <p:nvPr/>
        </p:nvSpPr>
        <p:spPr>
          <a:xfrm>
            <a:off x="460495" y="491984"/>
            <a:ext cx="2328069" cy="844447"/>
          </a:xfrm>
          <a:prstGeom prst="roundRect">
            <a:avLst>
              <a:gd name="adj" fmla="val 6949"/>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Ins="144000" rtlCol="0" anchor="ctr"/>
          <a:lstStyle/>
          <a:p>
            <a:pPr algn="r"/>
            <a:r>
              <a:rPr lang="en-GB" sz="1000" dirty="0">
                <a:solidFill>
                  <a:schemeClr val="tx1"/>
                </a:solidFill>
              </a:rPr>
              <a:t>Acute Respiratory Infections in Primary Care</a:t>
            </a:r>
            <a:r>
              <a:rPr lang="en-GB" sz="1000" dirty="0">
                <a:solidFill>
                  <a:schemeClr val="bg2"/>
                </a:solidFill>
              </a:rPr>
              <a:t> </a:t>
            </a:r>
          </a:p>
        </p:txBody>
      </p:sp>
      <p:sp>
        <p:nvSpPr>
          <p:cNvPr id="10" name="Title 9">
            <a:extLst>
              <a:ext uri="{FF2B5EF4-FFF2-40B4-BE49-F238E27FC236}">
                <a16:creationId xmlns:a16="http://schemas.microsoft.com/office/drawing/2014/main" id="{838CBE0E-7310-268E-431A-767342B9ADA1}"/>
              </a:ext>
            </a:extLst>
          </p:cNvPr>
          <p:cNvSpPr>
            <a:spLocks noGrp="1"/>
          </p:cNvSpPr>
          <p:nvPr>
            <p:ph type="title"/>
          </p:nvPr>
        </p:nvSpPr>
        <p:spPr>
          <a:xfrm>
            <a:off x="6096000" y="753207"/>
            <a:ext cx="5614930" cy="1002324"/>
          </a:xfrm>
        </p:spPr>
        <p:txBody>
          <a:bodyPr/>
          <a:lstStyle/>
          <a:p>
            <a:r>
              <a:rPr lang="en-GB" sz="4800" dirty="0"/>
              <a:t>Studies</a:t>
            </a:r>
          </a:p>
        </p:txBody>
      </p:sp>
      <p:sp>
        <p:nvSpPr>
          <p:cNvPr id="13" name="Text Placeholder 12">
            <a:extLst>
              <a:ext uri="{FF2B5EF4-FFF2-40B4-BE49-F238E27FC236}">
                <a16:creationId xmlns:a16="http://schemas.microsoft.com/office/drawing/2014/main" id="{BCC160F8-DAC7-6932-A8E9-BBFCF8E38A82}"/>
              </a:ext>
            </a:extLst>
          </p:cNvPr>
          <p:cNvSpPr>
            <a:spLocks noGrp="1"/>
          </p:cNvSpPr>
          <p:nvPr>
            <p:ph type="body" sz="quarter" idx="14"/>
          </p:nvPr>
        </p:nvSpPr>
        <p:spPr>
          <a:xfrm>
            <a:off x="6103440" y="2016369"/>
            <a:ext cx="5614814" cy="4303749"/>
          </a:xfrm>
        </p:spPr>
        <p:txBody>
          <a:bodyPr/>
          <a:lstStyle/>
          <a:p>
            <a:pPr marL="0" indent="0">
              <a:lnSpc>
                <a:spcPct val="100000"/>
              </a:lnSpc>
              <a:buNone/>
            </a:pPr>
            <a:r>
              <a:rPr lang="en-GB" b="0" i="0" dirty="0">
                <a:solidFill>
                  <a:srgbClr val="000000"/>
                </a:solidFill>
                <a:effectLst/>
                <a:latin typeface="Beausite Classic" panose="020B0503030502060203" pitchFamily="34" charset="0"/>
              </a:rPr>
              <a:t>The first studies to benefit from the project’s unified infrastructure are five Perpetual Observational Studies (POS), as well as the European arm of the ground-breaking global adaptive platform trial REMAP-CAP.</a:t>
            </a:r>
          </a:p>
          <a:p>
            <a:pPr marL="0" indent="0">
              <a:lnSpc>
                <a:spcPct val="100000"/>
              </a:lnSpc>
              <a:buNone/>
            </a:pPr>
            <a:endParaRPr lang="en-GB" b="0" i="0" dirty="0">
              <a:solidFill>
                <a:srgbClr val="000000"/>
              </a:solidFill>
              <a:effectLst/>
              <a:latin typeface="Beausite Classic" panose="020B0503030502060203" pitchFamily="34" charset="0"/>
            </a:endParaRPr>
          </a:p>
          <a:p>
            <a:pPr marL="0" indent="0">
              <a:lnSpc>
                <a:spcPct val="100000"/>
              </a:lnSpc>
              <a:buNone/>
            </a:pPr>
            <a:r>
              <a:rPr lang="en-GB" b="0" i="0" dirty="0">
                <a:solidFill>
                  <a:srgbClr val="000000"/>
                </a:solidFill>
                <a:effectLst/>
                <a:latin typeface="Beausite Classic" panose="020B0503030502060203" pitchFamily="34" charset="0"/>
              </a:rPr>
              <a:t>Once they have established a robust clinical research infrastructure, the POS will mature towards adaptive platform trials with the capability to rapidly respond to public health threats. </a:t>
            </a:r>
            <a:endParaRPr lang="en-GB" dirty="0"/>
          </a:p>
        </p:txBody>
      </p:sp>
      <p:sp>
        <p:nvSpPr>
          <p:cNvPr id="16" name="Rounded Rectangle 15">
            <a:extLst>
              <a:ext uri="{FF2B5EF4-FFF2-40B4-BE49-F238E27FC236}">
                <a16:creationId xmlns:a16="http://schemas.microsoft.com/office/drawing/2014/main" id="{75CA296C-74C4-A6BA-4DE9-636CFE26343F}"/>
              </a:ext>
            </a:extLst>
          </p:cNvPr>
          <p:cNvSpPr/>
          <p:nvPr/>
        </p:nvSpPr>
        <p:spPr>
          <a:xfrm>
            <a:off x="460494" y="1512221"/>
            <a:ext cx="2328069" cy="844447"/>
          </a:xfrm>
          <a:prstGeom prst="roundRect">
            <a:avLst>
              <a:gd name="adj" fmla="val 6949"/>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Ins="144000" rtlCol="0" anchor="ctr"/>
          <a:lstStyle/>
          <a:p>
            <a:pPr algn="r"/>
            <a:r>
              <a:rPr lang="en-GB" sz="1000" dirty="0">
                <a:solidFill>
                  <a:schemeClr val="tx1"/>
                </a:solidFill>
              </a:rPr>
              <a:t>Acute Respiratory Infections in the Emergency Room</a:t>
            </a:r>
            <a:endParaRPr lang="en-GB" sz="1000" dirty="0">
              <a:solidFill>
                <a:schemeClr val="bg2"/>
              </a:solidFill>
            </a:endParaRPr>
          </a:p>
        </p:txBody>
      </p:sp>
      <p:sp>
        <p:nvSpPr>
          <p:cNvPr id="17" name="Rounded Rectangle 16">
            <a:extLst>
              <a:ext uri="{FF2B5EF4-FFF2-40B4-BE49-F238E27FC236}">
                <a16:creationId xmlns:a16="http://schemas.microsoft.com/office/drawing/2014/main" id="{092EF17F-673B-A224-E705-C9E731BF49E9}"/>
              </a:ext>
            </a:extLst>
          </p:cNvPr>
          <p:cNvSpPr/>
          <p:nvPr/>
        </p:nvSpPr>
        <p:spPr>
          <a:xfrm>
            <a:off x="460494" y="2509017"/>
            <a:ext cx="2328069" cy="844447"/>
          </a:xfrm>
          <a:prstGeom prst="roundRect">
            <a:avLst>
              <a:gd name="adj" fmla="val 6949"/>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Ins="144000" rtlCol="0" anchor="ctr"/>
          <a:lstStyle/>
          <a:p>
            <a:pPr algn="r"/>
            <a:r>
              <a:rPr lang="en-GB" sz="1000" dirty="0">
                <a:solidFill>
                  <a:schemeClr val="tx1"/>
                </a:solidFill>
              </a:rPr>
              <a:t>Complicated Urinary Tract Infections</a:t>
            </a:r>
            <a:endParaRPr lang="en-GB" sz="1000" dirty="0">
              <a:solidFill>
                <a:schemeClr val="bg2"/>
              </a:solidFill>
            </a:endParaRPr>
          </a:p>
        </p:txBody>
      </p:sp>
      <p:sp>
        <p:nvSpPr>
          <p:cNvPr id="18" name="Rounded Rectangle 17">
            <a:extLst>
              <a:ext uri="{FF2B5EF4-FFF2-40B4-BE49-F238E27FC236}">
                <a16:creationId xmlns:a16="http://schemas.microsoft.com/office/drawing/2014/main" id="{168AD5BA-FBAD-7DC8-DB6D-51420486691B}"/>
              </a:ext>
            </a:extLst>
          </p:cNvPr>
          <p:cNvSpPr/>
          <p:nvPr/>
        </p:nvSpPr>
        <p:spPr>
          <a:xfrm>
            <a:off x="460494" y="3535048"/>
            <a:ext cx="2328069" cy="844447"/>
          </a:xfrm>
          <a:prstGeom prst="roundRect">
            <a:avLst>
              <a:gd name="adj" fmla="val 6949"/>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Ins="144000" rtlCol="0" anchor="ctr"/>
          <a:lstStyle/>
          <a:p>
            <a:pPr algn="r"/>
            <a:r>
              <a:rPr lang="en-GB" sz="1000" dirty="0">
                <a:solidFill>
                  <a:srgbClr val="000000"/>
                </a:solidFill>
                <a:latin typeface="Beausite Classic" panose="020B0503030502060203" pitchFamily="34" charset="0"/>
              </a:rPr>
              <a:t>U</a:t>
            </a:r>
            <a:r>
              <a:rPr lang="en-GB" sz="1000" b="0" i="0" dirty="0">
                <a:solidFill>
                  <a:srgbClr val="000000"/>
                </a:solidFill>
                <a:effectLst/>
                <a:latin typeface="Beausite Classic" panose="020B0503030502060203" pitchFamily="34" charset="0"/>
              </a:rPr>
              <a:t>nexplained febrile illness with unusual epidemiology and/or clinical presentation</a:t>
            </a:r>
            <a:endParaRPr lang="en-GB" sz="1000" dirty="0">
              <a:solidFill>
                <a:schemeClr val="bg2"/>
              </a:solidFill>
            </a:endParaRPr>
          </a:p>
        </p:txBody>
      </p:sp>
      <p:sp>
        <p:nvSpPr>
          <p:cNvPr id="19" name="Rounded Rectangle 18">
            <a:extLst>
              <a:ext uri="{FF2B5EF4-FFF2-40B4-BE49-F238E27FC236}">
                <a16:creationId xmlns:a16="http://schemas.microsoft.com/office/drawing/2014/main" id="{F8E4A1F8-F585-A9AE-64B8-BD39A0A69D1A}"/>
              </a:ext>
            </a:extLst>
          </p:cNvPr>
          <p:cNvSpPr/>
          <p:nvPr/>
        </p:nvSpPr>
        <p:spPr>
          <a:xfrm>
            <a:off x="473746" y="4561079"/>
            <a:ext cx="2328069" cy="844447"/>
          </a:xfrm>
          <a:prstGeom prst="roundRect">
            <a:avLst>
              <a:gd name="adj" fmla="val 6949"/>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Ins="144000" rtlCol="0" anchor="ctr"/>
          <a:lstStyle/>
          <a:p>
            <a:pPr algn="r"/>
            <a:r>
              <a:rPr lang="en-GB" sz="1000" dirty="0">
                <a:solidFill>
                  <a:schemeClr val="tx1"/>
                </a:solidFill>
              </a:rPr>
              <a:t>Ventilator-Associated Pneumonia</a:t>
            </a:r>
            <a:endParaRPr lang="en-GB" sz="1000" dirty="0">
              <a:solidFill>
                <a:schemeClr val="bg2"/>
              </a:solidFill>
            </a:endParaRPr>
          </a:p>
        </p:txBody>
      </p:sp>
      <p:sp>
        <p:nvSpPr>
          <p:cNvPr id="20" name="Rounded Rectangle 19">
            <a:extLst>
              <a:ext uri="{FF2B5EF4-FFF2-40B4-BE49-F238E27FC236}">
                <a16:creationId xmlns:a16="http://schemas.microsoft.com/office/drawing/2014/main" id="{74A63248-4438-68B1-0A90-4C17BF1B3C23}"/>
              </a:ext>
            </a:extLst>
          </p:cNvPr>
          <p:cNvSpPr/>
          <p:nvPr/>
        </p:nvSpPr>
        <p:spPr>
          <a:xfrm>
            <a:off x="460494" y="5569121"/>
            <a:ext cx="2328069" cy="844447"/>
          </a:xfrm>
          <a:prstGeom prst="roundRect">
            <a:avLst>
              <a:gd name="adj" fmla="val 6949"/>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Ins="144000" rtlCol="0" anchor="ctr"/>
          <a:lstStyle/>
          <a:p>
            <a:pPr algn="r"/>
            <a:r>
              <a:rPr lang="en-GB" sz="1000" dirty="0">
                <a:solidFill>
                  <a:schemeClr val="tx1"/>
                </a:solidFill>
              </a:rPr>
              <a:t>Community-Acquired Pneumonia</a:t>
            </a:r>
            <a:endParaRPr lang="en-GB" sz="1000" dirty="0">
              <a:solidFill>
                <a:schemeClr val="bg2"/>
              </a:solidFill>
            </a:endParaRPr>
          </a:p>
        </p:txBody>
      </p:sp>
      <p:sp>
        <p:nvSpPr>
          <p:cNvPr id="23" name="Rounded Rectangle 22">
            <a:extLst>
              <a:ext uri="{FF2B5EF4-FFF2-40B4-BE49-F238E27FC236}">
                <a16:creationId xmlns:a16="http://schemas.microsoft.com/office/drawing/2014/main" id="{C8575B34-1D64-AC29-4D3E-8E8DD3580DC4}"/>
              </a:ext>
            </a:extLst>
          </p:cNvPr>
          <p:cNvSpPr/>
          <p:nvPr/>
        </p:nvSpPr>
        <p:spPr>
          <a:xfrm>
            <a:off x="2934764" y="491984"/>
            <a:ext cx="2328069" cy="844447"/>
          </a:xfrm>
          <a:prstGeom prst="roundRect">
            <a:avLst>
              <a:gd name="adj" fmla="val 694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rtlCol="0" anchor="ctr"/>
          <a:lstStyle/>
          <a:p>
            <a:r>
              <a:rPr lang="en-GB" sz="1400" dirty="0">
                <a:solidFill>
                  <a:schemeClr val="bg1"/>
                </a:solidFill>
                <a:latin typeface="+mj-lt"/>
              </a:rPr>
              <a:t>POS-ARI-PC</a:t>
            </a:r>
            <a:r>
              <a:rPr lang="en-GB" sz="1000" dirty="0">
                <a:solidFill>
                  <a:schemeClr val="bg1"/>
                </a:solidFill>
                <a:latin typeface="+mj-lt"/>
              </a:rPr>
              <a:t> Start: 2021</a:t>
            </a:r>
          </a:p>
          <a:p>
            <a:r>
              <a:rPr lang="en-GB" sz="1000" dirty="0">
                <a:solidFill>
                  <a:schemeClr val="bg1"/>
                </a:solidFill>
              </a:rPr>
              <a:t>50-100 primary care sites</a:t>
            </a:r>
          </a:p>
          <a:p>
            <a:r>
              <a:rPr lang="en-GB" sz="1000" dirty="0">
                <a:solidFill>
                  <a:schemeClr val="bg1"/>
                </a:solidFill>
              </a:rPr>
              <a:t>10 countries</a:t>
            </a:r>
          </a:p>
        </p:txBody>
      </p:sp>
      <p:sp>
        <p:nvSpPr>
          <p:cNvPr id="24" name="Rounded Rectangle 23">
            <a:extLst>
              <a:ext uri="{FF2B5EF4-FFF2-40B4-BE49-F238E27FC236}">
                <a16:creationId xmlns:a16="http://schemas.microsoft.com/office/drawing/2014/main" id="{F710FDC5-438D-34C8-DE8F-E1020AED8021}"/>
              </a:ext>
            </a:extLst>
          </p:cNvPr>
          <p:cNvSpPr/>
          <p:nvPr/>
        </p:nvSpPr>
        <p:spPr>
          <a:xfrm>
            <a:off x="2934763" y="1512221"/>
            <a:ext cx="2328069" cy="844447"/>
          </a:xfrm>
          <a:prstGeom prst="roundRect">
            <a:avLst>
              <a:gd name="adj" fmla="val 694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rtlCol="0" anchor="ctr"/>
          <a:lstStyle/>
          <a:p>
            <a:r>
              <a:rPr lang="en-GB" sz="1400" dirty="0">
                <a:solidFill>
                  <a:schemeClr val="bg1"/>
                </a:solidFill>
                <a:latin typeface="+mj-lt"/>
              </a:rPr>
              <a:t>POS-ARI-ER</a:t>
            </a:r>
            <a:r>
              <a:rPr lang="en-GB" sz="1000" dirty="0">
                <a:solidFill>
                  <a:schemeClr val="bg1"/>
                </a:solidFill>
                <a:latin typeface="+mj-lt"/>
              </a:rPr>
              <a:t> Start: 2021</a:t>
            </a:r>
          </a:p>
          <a:p>
            <a:r>
              <a:rPr lang="en-GB" sz="1000" dirty="0">
                <a:solidFill>
                  <a:schemeClr val="bg1"/>
                </a:solidFill>
              </a:rPr>
              <a:t>40 emergency rooms</a:t>
            </a:r>
          </a:p>
          <a:p>
            <a:r>
              <a:rPr lang="en-GB" sz="1000" dirty="0">
                <a:solidFill>
                  <a:schemeClr val="bg1"/>
                </a:solidFill>
              </a:rPr>
              <a:t>10-15 countries</a:t>
            </a:r>
          </a:p>
        </p:txBody>
      </p:sp>
      <p:sp>
        <p:nvSpPr>
          <p:cNvPr id="25" name="Rounded Rectangle 24">
            <a:extLst>
              <a:ext uri="{FF2B5EF4-FFF2-40B4-BE49-F238E27FC236}">
                <a16:creationId xmlns:a16="http://schemas.microsoft.com/office/drawing/2014/main" id="{BB5A8508-0B6C-DDAC-C431-F367D351FF3B}"/>
              </a:ext>
            </a:extLst>
          </p:cNvPr>
          <p:cNvSpPr/>
          <p:nvPr/>
        </p:nvSpPr>
        <p:spPr>
          <a:xfrm>
            <a:off x="2934763" y="2509017"/>
            <a:ext cx="2328069" cy="844447"/>
          </a:xfrm>
          <a:prstGeom prst="roundRect">
            <a:avLst>
              <a:gd name="adj" fmla="val 694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rtlCol="0" anchor="ctr"/>
          <a:lstStyle/>
          <a:p>
            <a:r>
              <a:rPr lang="en-GB" sz="1400" dirty="0">
                <a:solidFill>
                  <a:schemeClr val="bg1"/>
                </a:solidFill>
                <a:latin typeface="+mj-lt"/>
              </a:rPr>
              <a:t>POS-</a:t>
            </a:r>
            <a:r>
              <a:rPr lang="en-GB" sz="1400" dirty="0" err="1">
                <a:solidFill>
                  <a:schemeClr val="bg1"/>
                </a:solidFill>
                <a:latin typeface="+mj-lt"/>
              </a:rPr>
              <a:t>cUTI</a:t>
            </a:r>
            <a:r>
              <a:rPr lang="en-GB" sz="1400" dirty="0">
                <a:solidFill>
                  <a:schemeClr val="bg1"/>
                </a:solidFill>
                <a:latin typeface="+mj-lt"/>
              </a:rPr>
              <a:t> </a:t>
            </a:r>
            <a:r>
              <a:rPr lang="en-GB" sz="1000" dirty="0">
                <a:solidFill>
                  <a:schemeClr val="bg1"/>
                </a:solidFill>
                <a:latin typeface="+mj-lt"/>
              </a:rPr>
              <a:t>Start: 2021</a:t>
            </a:r>
          </a:p>
          <a:p>
            <a:r>
              <a:rPr lang="en-GB" sz="1000" dirty="0">
                <a:solidFill>
                  <a:schemeClr val="bg1"/>
                </a:solidFill>
              </a:rPr>
              <a:t>40 hospitals</a:t>
            </a:r>
          </a:p>
          <a:p>
            <a:r>
              <a:rPr lang="en-GB" sz="1000" dirty="0">
                <a:solidFill>
                  <a:schemeClr val="bg1"/>
                </a:solidFill>
              </a:rPr>
              <a:t>15 countries</a:t>
            </a:r>
          </a:p>
        </p:txBody>
      </p:sp>
      <p:sp>
        <p:nvSpPr>
          <p:cNvPr id="26" name="Rounded Rectangle 25">
            <a:extLst>
              <a:ext uri="{FF2B5EF4-FFF2-40B4-BE49-F238E27FC236}">
                <a16:creationId xmlns:a16="http://schemas.microsoft.com/office/drawing/2014/main" id="{16588BE8-0DA7-D2C8-AF7E-F6D916DB44BA}"/>
              </a:ext>
            </a:extLst>
          </p:cNvPr>
          <p:cNvSpPr/>
          <p:nvPr/>
        </p:nvSpPr>
        <p:spPr>
          <a:xfrm>
            <a:off x="2934763" y="3535048"/>
            <a:ext cx="2328069" cy="844447"/>
          </a:xfrm>
          <a:prstGeom prst="roundRect">
            <a:avLst>
              <a:gd name="adj" fmla="val 694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rtlCol="0" anchor="ctr"/>
          <a:lstStyle/>
          <a:p>
            <a:r>
              <a:rPr lang="en-GB" sz="1400" dirty="0">
                <a:solidFill>
                  <a:schemeClr val="bg1"/>
                </a:solidFill>
                <a:latin typeface="+mj-lt"/>
              </a:rPr>
              <a:t>POS-Disease X </a:t>
            </a:r>
            <a:r>
              <a:rPr lang="en-GB" sz="1000" dirty="0">
                <a:solidFill>
                  <a:schemeClr val="bg1"/>
                </a:solidFill>
                <a:latin typeface="+mj-lt"/>
              </a:rPr>
              <a:t>Start: 2021</a:t>
            </a:r>
          </a:p>
          <a:p>
            <a:r>
              <a:rPr lang="en-GB" sz="1000" dirty="0">
                <a:solidFill>
                  <a:schemeClr val="bg1"/>
                </a:solidFill>
              </a:rPr>
              <a:t>Specialised emergency rooms</a:t>
            </a:r>
          </a:p>
          <a:p>
            <a:r>
              <a:rPr lang="en-GB" sz="1000" dirty="0">
                <a:solidFill>
                  <a:schemeClr val="bg1"/>
                </a:solidFill>
              </a:rPr>
              <a:t>5 countries</a:t>
            </a:r>
          </a:p>
        </p:txBody>
      </p:sp>
      <p:sp>
        <p:nvSpPr>
          <p:cNvPr id="27" name="Rounded Rectangle 26">
            <a:extLst>
              <a:ext uri="{FF2B5EF4-FFF2-40B4-BE49-F238E27FC236}">
                <a16:creationId xmlns:a16="http://schemas.microsoft.com/office/drawing/2014/main" id="{483F7CFA-E24D-B810-6366-46E113EA329C}"/>
              </a:ext>
            </a:extLst>
          </p:cNvPr>
          <p:cNvSpPr/>
          <p:nvPr/>
        </p:nvSpPr>
        <p:spPr>
          <a:xfrm>
            <a:off x="2948015" y="4561079"/>
            <a:ext cx="2328069" cy="844447"/>
          </a:xfrm>
          <a:prstGeom prst="roundRect">
            <a:avLst>
              <a:gd name="adj" fmla="val 694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rtlCol="0" anchor="ctr"/>
          <a:lstStyle/>
          <a:p>
            <a:r>
              <a:rPr lang="en-GB" sz="1400" dirty="0">
                <a:solidFill>
                  <a:schemeClr val="bg1"/>
                </a:solidFill>
                <a:latin typeface="+mj-lt"/>
              </a:rPr>
              <a:t>POS-VAP </a:t>
            </a:r>
            <a:r>
              <a:rPr lang="en-GB" sz="1000" dirty="0">
                <a:solidFill>
                  <a:schemeClr val="bg1"/>
                </a:solidFill>
                <a:latin typeface="+mj-lt"/>
              </a:rPr>
              <a:t>Start: 2021</a:t>
            </a:r>
          </a:p>
          <a:p>
            <a:r>
              <a:rPr lang="en-GB" sz="1000" dirty="0">
                <a:solidFill>
                  <a:schemeClr val="bg1"/>
                </a:solidFill>
              </a:rPr>
              <a:t>40 ICU sites</a:t>
            </a:r>
          </a:p>
          <a:p>
            <a:r>
              <a:rPr lang="en-GB" sz="1000" dirty="0">
                <a:solidFill>
                  <a:schemeClr val="bg1"/>
                </a:solidFill>
              </a:rPr>
              <a:t>15 countries</a:t>
            </a:r>
          </a:p>
        </p:txBody>
      </p:sp>
      <p:sp>
        <p:nvSpPr>
          <p:cNvPr id="28" name="Rounded Rectangle 27">
            <a:extLst>
              <a:ext uri="{FF2B5EF4-FFF2-40B4-BE49-F238E27FC236}">
                <a16:creationId xmlns:a16="http://schemas.microsoft.com/office/drawing/2014/main" id="{AE6FD29F-4ABA-CA7D-5CD8-0F4634641965}"/>
              </a:ext>
            </a:extLst>
          </p:cNvPr>
          <p:cNvSpPr/>
          <p:nvPr/>
        </p:nvSpPr>
        <p:spPr>
          <a:xfrm>
            <a:off x="2934763" y="5569121"/>
            <a:ext cx="2328069" cy="844447"/>
          </a:xfrm>
          <a:prstGeom prst="roundRect">
            <a:avLst>
              <a:gd name="adj" fmla="val 6949"/>
            </a:avLst>
          </a:prstGeom>
          <a:solidFill>
            <a:srgbClr val="770F2B"/>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rtlCol="0" anchor="ctr"/>
          <a:lstStyle/>
          <a:p>
            <a:r>
              <a:rPr lang="en-GB" sz="1400" dirty="0">
                <a:solidFill>
                  <a:schemeClr val="bg1"/>
                </a:solidFill>
                <a:latin typeface="+mj-lt"/>
              </a:rPr>
              <a:t>REMAP-CAP</a:t>
            </a:r>
            <a:r>
              <a:rPr lang="en-GB" sz="1000" dirty="0">
                <a:solidFill>
                  <a:schemeClr val="bg1"/>
                </a:solidFill>
                <a:latin typeface="+mj-lt"/>
              </a:rPr>
              <a:t> Start: 2018</a:t>
            </a:r>
          </a:p>
          <a:p>
            <a:r>
              <a:rPr lang="en-GB" sz="1000" dirty="0">
                <a:solidFill>
                  <a:schemeClr val="bg1"/>
                </a:solidFill>
              </a:rPr>
              <a:t>Adaptive platform trial </a:t>
            </a:r>
          </a:p>
          <a:p>
            <a:r>
              <a:rPr lang="en-GB" sz="1000" dirty="0">
                <a:solidFill>
                  <a:schemeClr val="bg1"/>
                </a:solidFill>
              </a:rPr>
              <a:t>on CAP in hospital setting</a:t>
            </a:r>
          </a:p>
        </p:txBody>
      </p:sp>
    </p:spTree>
    <p:extLst>
      <p:ext uri="{BB962C8B-B14F-4D97-AF65-F5344CB8AC3E}">
        <p14:creationId xmlns:p14="http://schemas.microsoft.com/office/powerpoint/2010/main" val="23438862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3408" y="1087396"/>
            <a:ext cx="11274950" cy="722350"/>
          </a:xfrm>
        </p:spPr>
        <p:txBody>
          <a:bodyPr/>
          <a:lstStyle/>
          <a:p>
            <a:r>
              <a:rPr lang="nl-NL" dirty="0"/>
              <a:t>Consortium</a:t>
            </a:r>
            <a:endParaRPr lang="en-US" dirty="0"/>
          </a:p>
        </p:txBody>
      </p:sp>
      <p:sp>
        <p:nvSpPr>
          <p:cNvPr id="10" name="Text Placeholder 9">
            <a:extLst>
              <a:ext uri="{FF2B5EF4-FFF2-40B4-BE49-F238E27FC236}">
                <a16:creationId xmlns:a16="http://schemas.microsoft.com/office/drawing/2014/main" id="{47E41D59-6C43-F63D-6114-17230498C8D2}"/>
              </a:ext>
            </a:extLst>
          </p:cNvPr>
          <p:cNvSpPr>
            <a:spLocks noGrp="1"/>
          </p:cNvSpPr>
          <p:nvPr>
            <p:ph type="body" sz="quarter" idx="10"/>
          </p:nvPr>
        </p:nvSpPr>
        <p:spPr>
          <a:xfrm>
            <a:off x="442912" y="2051041"/>
            <a:ext cx="10578873" cy="1067113"/>
          </a:xfrm>
        </p:spPr>
        <p:txBody>
          <a:bodyPr/>
          <a:lstStyle/>
          <a:p>
            <a:pPr marL="0" indent="0">
              <a:lnSpc>
                <a:spcPct val="100000"/>
              </a:lnSpc>
              <a:buNone/>
            </a:pPr>
            <a:r>
              <a:rPr lang="en-US" sz="1800" dirty="0"/>
              <a:t>ECRAID-Base is made up of 20 </a:t>
            </a:r>
            <a:r>
              <a:rPr lang="en-US" sz="1800" dirty="0" err="1"/>
              <a:t>organisations</a:t>
            </a:r>
            <a:r>
              <a:rPr lang="en-US" sz="1800" dirty="0"/>
              <a:t> based in nine countries: Belgium, Croatia, Czech Republic, Germany, France, the Netherlands, Spain, Switzerland and the United Kingdom.</a:t>
            </a:r>
          </a:p>
        </p:txBody>
      </p:sp>
      <p:pic>
        <p:nvPicPr>
          <p:cNvPr id="1026" name="Picture 2">
            <a:extLst>
              <a:ext uri="{FF2B5EF4-FFF2-40B4-BE49-F238E27FC236}">
                <a16:creationId xmlns:a16="http://schemas.microsoft.com/office/drawing/2014/main" id="{D314DC13-B1AF-7204-6420-D49791B1FB6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79771" y="3283367"/>
            <a:ext cx="862412" cy="75498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D0A738DD-0041-2A75-C673-BBD1DECBF6B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75235" y="3478362"/>
            <a:ext cx="1276377" cy="36499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014FF012-61FC-3B9F-BBDD-7A72981951F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84664" y="3391986"/>
            <a:ext cx="1364850" cy="53775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921EE400-359E-450E-AF5A-EC0467BAEB24}"/>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5999" r="14645"/>
          <a:stretch/>
        </p:blipFill>
        <p:spPr bwMode="auto">
          <a:xfrm>
            <a:off x="7282566" y="3283367"/>
            <a:ext cx="785446" cy="754989"/>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01762B94-7F12-8CB9-1BF0-44B477DF7D3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01064" y="3362081"/>
            <a:ext cx="1094407" cy="59756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a:extLst>
              <a:ext uri="{FF2B5EF4-FFF2-40B4-BE49-F238E27FC236}">
                <a16:creationId xmlns:a16="http://schemas.microsoft.com/office/drawing/2014/main" id="{582DC325-7465-DF08-39E5-6639279390AB}"/>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11678" r="17358"/>
          <a:stretch/>
        </p:blipFill>
        <p:spPr bwMode="auto">
          <a:xfrm>
            <a:off x="10228520" y="3283955"/>
            <a:ext cx="1195735" cy="753812"/>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a:extLst>
              <a:ext uri="{FF2B5EF4-FFF2-40B4-BE49-F238E27FC236}">
                <a16:creationId xmlns:a16="http://schemas.microsoft.com/office/drawing/2014/main" id="{402D06FA-C1B8-F2D1-78F9-7DA15A4CDF51}"/>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11340" t="5859" r="8804" b="-1"/>
          <a:stretch/>
        </p:blipFill>
        <p:spPr bwMode="auto">
          <a:xfrm>
            <a:off x="6471729" y="4378435"/>
            <a:ext cx="1395046" cy="637651"/>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a:extLst>
              <a:ext uri="{FF2B5EF4-FFF2-40B4-BE49-F238E27FC236}">
                <a16:creationId xmlns:a16="http://schemas.microsoft.com/office/drawing/2014/main" id="{17BB7D9F-B904-B447-5DA4-40287A4623D9}"/>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66853" y="4555694"/>
            <a:ext cx="1213253" cy="349076"/>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a:extLst>
              <a:ext uri="{FF2B5EF4-FFF2-40B4-BE49-F238E27FC236}">
                <a16:creationId xmlns:a16="http://schemas.microsoft.com/office/drawing/2014/main" id="{19C64B79-F2A3-01C8-C9E0-019CD8EAC151}"/>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256393" y="4520490"/>
            <a:ext cx="1697911" cy="419484"/>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a:extLst>
              <a:ext uri="{FF2B5EF4-FFF2-40B4-BE49-F238E27FC236}">
                <a16:creationId xmlns:a16="http://schemas.microsoft.com/office/drawing/2014/main" id="{60E9C286-5298-3E72-3D7A-E8087293D601}"/>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530591" y="4438106"/>
            <a:ext cx="1364851" cy="584252"/>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a:extLst>
              <a:ext uri="{FF2B5EF4-FFF2-40B4-BE49-F238E27FC236}">
                <a16:creationId xmlns:a16="http://schemas.microsoft.com/office/drawing/2014/main" id="{1C81AE29-1E5D-83B4-C30D-3E2F7620069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349766" y="5471338"/>
            <a:ext cx="1020350" cy="535236"/>
          </a:xfrm>
          <a:prstGeom prst="rect">
            <a:avLst/>
          </a:prstGeom>
          <a:noFill/>
          <a:extLst>
            <a:ext uri="{909E8E84-426E-40DD-AFC4-6F175D3DCCD1}">
              <a14:hiddenFill xmlns:a14="http://schemas.microsoft.com/office/drawing/2010/main">
                <a:solidFill>
                  <a:srgbClr val="FFFFFF"/>
                </a:solidFill>
              </a14:hiddenFill>
            </a:ext>
          </a:extLst>
        </p:spPr>
      </p:pic>
      <p:pic>
        <p:nvPicPr>
          <p:cNvPr id="1048" name="Picture 24">
            <a:extLst>
              <a:ext uri="{FF2B5EF4-FFF2-40B4-BE49-F238E27FC236}">
                <a16:creationId xmlns:a16="http://schemas.microsoft.com/office/drawing/2014/main" id="{2B30A3C7-34FE-41C9-45CE-9E68625A2E5C}"/>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443062" y="4462614"/>
            <a:ext cx="1488216" cy="535236"/>
          </a:xfrm>
          <a:prstGeom prst="rect">
            <a:avLst/>
          </a:prstGeom>
          <a:noFill/>
          <a:extLst>
            <a:ext uri="{909E8E84-426E-40DD-AFC4-6F175D3DCCD1}">
              <a14:hiddenFill xmlns:a14="http://schemas.microsoft.com/office/drawing/2010/main">
                <a:solidFill>
                  <a:srgbClr val="FFFFFF"/>
                </a:solidFill>
              </a14:hiddenFill>
            </a:ext>
          </a:extLst>
        </p:spPr>
      </p:pic>
      <p:pic>
        <p:nvPicPr>
          <p:cNvPr id="1050" name="Picture 26">
            <a:extLst>
              <a:ext uri="{FF2B5EF4-FFF2-40B4-BE49-F238E27FC236}">
                <a16:creationId xmlns:a16="http://schemas.microsoft.com/office/drawing/2014/main" id="{114A3E4B-8613-C191-D18F-27F3E8CDDF95}"/>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0507563" y="4411406"/>
            <a:ext cx="637651" cy="637651"/>
          </a:xfrm>
          <a:prstGeom prst="rect">
            <a:avLst/>
          </a:prstGeom>
          <a:noFill/>
          <a:extLst>
            <a:ext uri="{909E8E84-426E-40DD-AFC4-6F175D3DCCD1}">
              <a14:hiddenFill xmlns:a14="http://schemas.microsoft.com/office/drawing/2010/main">
                <a:solidFill>
                  <a:srgbClr val="FFFFFF"/>
                </a:solidFill>
              </a14:hiddenFill>
            </a:ext>
          </a:extLst>
        </p:spPr>
      </p:pic>
      <p:pic>
        <p:nvPicPr>
          <p:cNvPr id="1052" name="Picture 28">
            <a:extLst>
              <a:ext uri="{FF2B5EF4-FFF2-40B4-BE49-F238E27FC236}">
                <a16:creationId xmlns:a16="http://schemas.microsoft.com/office/drawing/2014/main" id="{66A0DCE6-DA76-E15A-B498-E8636B1701DE}"/>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64695" y="5573269"/>
            <a:ext cx="1335395" cy="349077"/>
          </a:xfrm>
          <a:prstGeom prst="rect">
            <a:avLst/>
          </a:prstGeom>
          <a:noFill/>
          <a:extLst>
            <a:ext uri="{909E8E84-426E-40DD-AFC4-6F175D3DCCD1}">
              <a14:hiddenFill xmlns:a14="http://schemas.microsoft.com/office/drawing/2010/main">
                <a:solidFill>
                  <a:srgbClr val="FFFFFF"/>
                </a:solidFill>
              </a14:hiddenFill>
            </a:ext>
          </a:extLst>
        </p:spPr>
      </p:pic>
      <p:pic>
        <p:nvPicPr>
          <p:cNvPr id="1054" name="Picture 30">
            <a:extLst>
              <a:ext uri="{FF2B5EF4-FFF2-40B4-BE49-F238E27FC236}">
                <a16:creationId xmlns:a16="http://schemas.microsoft.com/office/drawing/2014/main" id="{4F9426DF-F3A8-594A-1A89-DCB7655043B7}"/>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282350" y="5532007"/>
            <a:ext cx="1585156" cy="429821"/>
          </a:xfrm>
          <a:prstGeom prst="rect">
            <a:avLst/>
          </a:prstGeom>
          <a:noFill/>
          <a:extLst>
            <a:ext uri="{909E8E84-426E-40DD-AFC4-6F175D3DCCD1}">
              <a14:hiddenFill xmlns:a14="http://schemas.microsoft.com/office/drawing/2010/main">
                <a:solidFill>
                  <a:srgbClr val="FFFFFF"/>
                </a:solidFill>
              </a14:hiddenFill>
            </a:ext>
          </a:extLst>
        </p:spPr>
      </p:pic>
      <p:pic>
        <p:nvPicPr>
          <p:cNvPr id="1056" name="Picture 32">
            <a:extLst>
              <a:ext uri="{FF2B5EF4-FFF2-40B4-BE49-F238E27FC236}">
                <a16:creationId xmlns:a16="http://schemas.microsoft.com/office/drawing/2014/main" id="{E8F12127-0690-081F-7BB7-FA9B45D89BE3}"/>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852376" y="5479840"/>
            <a:ext cx="1382260" cy="547361"/>
          </a:xfrm>
          <a:prstGeom prst="rect">
            <a:avLst/>
          </a:prstGeom>
          <a:noFill/>
          <a:extLst>
            <a:ext uri="{909E8E84-426E-40DD-AFC4-6F175D3DCCD1}">
              <a14:hiddenFill xmlns:a14="http://schemas.microsoft.com/office/drawing/2010/main">
                <a:solidFill>
                  <a:srgbClr val="FFFFFF"/>
                </a:solidFill>
              </a14:hiddenFill>
            </a:ext>
          </a:extLst>
        </p:spPr>
      </p:pic>
      <p:pic>
        <p:nvPicPr>
          <p:cNvPr id="1058" name="Picture 34">
            <a:extLst>
              <a:ext uri="{FF2B5EF4-FFF2-40B4-BE49-F238E27FC236}">
                <a16:creationId xmlns:a16="http://schemas.microsoft.com/office/drawing/2014/main" id="{3DAFF36B-4C3F-1627-8B4A-6625C58B9D07}"/>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716896" y="5607349"/>
            <a:ext cx="1894130" cy="279135"/>
          </a:xfrm>
          <a:prstGeom prst="rect">
            <a:avLst/>
          </a:prstGeom>
          <a:noFill/>
          <a:extLst>
            <a:ext uri="{909E8E84-426E-40DD-AFC4-6F175D3DCCD1}">
              <a14:hiddenFill xmlns:a14="http://schemas.microsoft.com/office/drawing/2010/main">
                <a:solidFill>
                  <a:srgbClr val="FFFFFF"/>
                </a:solidFill>
              </a14:hiddenFill>
            </a:ext>
          </a:extLst>
        </p:spPr>
      </p:pic>
      <p:pic>
        <p:nvPicPr>
          <p:cNvPr id="1060" name="Picture 36">
            <a:extLst>
              <a:ext uri="{FF2B5EF4-FFF2-40B4-BE49-F238E27FC236}">
                <a16:creationId xmlns:a16="http://schemas.microsoft.com/office/drawing/2014/main" id="{18171F08-3E9D-9426-FE21-918611DA6F08}"/>
              </a:ext>
            </a:extLst>
          </p:cNvPr>
          <p:cNvPicPr>
            <a:picLocks noChangeAspect="1" noChangeArrowheads="1"/>
          </p:cNvPicPr>
          <p:nvPr/>
        </p:nvPicPr>
        <p:blipFill rotWithShape="1">
          <a:blip r:embed="rId20">
            <a:extLst>
              <a:ext uri="{28A0092B-C50C-407E-A947-70E740481C1C}">
                <a14:useLocalDpi xmlns:a14="http://schemas.microsoft.com/office/drawing/2010/main" val="0"/>
              </a:ext>
            </a:extLst>
          </a:blip>
          <a:srcRect l="5469" r="-1"/>
          <a:stretch/>
        </p:blipFill>
        <p:spPr bwMode="auto">
          <a:xfrm>
            <a:off x="10070123" y="5268714"/>
            <a:ext cx="1605414" cy="95640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7E9DE3E6-8E16-6C95-9E42-FBAA8ABC18E7}"/>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396551" y="3388141"/>
            <a:ext cx="1250168" cy="545440"/>
          </a:xfrm>
          <a:prstGeom prst="rect">
            <a:avLst/>
          </a:prstGeom>
        </p:spPr>
      </p:pic>
    </p:spTree>
    <p:extLst>
      <p:ext uri="{BB962C8B-B14F-4D97-AF65-F5344CB8AC3E}">
        <p14:creationId xmlns:p14="http://schemas.microsoft.com/office/powerpoint/2010/main" val="161802265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JUTAG_EINDMACROS_PRESERVEGUIDES" val="1"/>
</p:tagLst>
</file>

<file path=ppt/theme/theme1.xml><?xml version="1.0" encoding="utf-8"?>
<a:theme xmlns:a="http://schemas.openxmlformats.org/drawingml/2006/main" name="House style">
  <a:themeElements>
    <a:clrScheme name="Colors Ecraid">
      <a:dk1>
        <a:srgbClr val="000000"/>
      </a:dk1>
      <a:lt1>
        <a:srgbClr val="FFFFFF"/>
      </a:lt1>
      <a:dk2>
        <a:srgbClr val="000000"/>
      </a:dk2>
      <a:lt2>
        <a:srgbClr val="FFFFFF"/>
      </a:lt2>
      <a:accent1>
        <a:srgbClr val="FF6C60"/>
      </a:accent1>
      <a:accent2>
        <a:srgbClr val="770F2B"/>
      </a:accent2>
      <a:accent3>
        <a:srgbClr val="FFDAD7"/>
      </a:accent3>
      <a:accent4>
        <a:srgbClr val="004222"/>
      </a:accent4>
      <a:accent5>
        <a:srgbClr val="A24500"/>
      </a:accent5>
      <a:accent6>
        <a:srgbClr val="7C0835"/>
      </a:accent6>
      <a:hlink>
        <a:srgbClr val="000000"/>
      </a:hlink>
      <a:folHlink>
        <a:srgbClr val="000000"/>
      </a:folHlink>
    </a:clrScheme>
    <a:fontScheme name="Fonts Ecraid">
      <a:majorFont>
        <a:latin typeface="Playfair Display"/>
        <a:ea typeface=""/>
        <a:cs typeface=""/>
      </a:majorFont>
      <a:minorFont>
        <a:latin typeface="Poppins"/>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Coral">
      <a:srgbClr val="FF6C60"/>
    </a:custClr>
    <a:custClr name="Burgundy">
      <a:srgbClr val="770F2B"/>
    </a:custClr>
    <a:custClr name="Soft Pink">
      <a:srgbClr val="FFDAD7"/>
    </a:custClr>
    <a:custClr name="Forest Green">
      <a:srgbClr val="004222"/>
    </a:custClr>
    <a:custClr name="Terracotta">
      <a:srgbClr val="A24500"/>
    </a:custClr>
    <a:custClr name="Aubergine">
      <a:srgbClr val="7C0835"/>
    </a:custClr>
    <a:custClr name="Fresh Green">
      <a:srgbClr val="41CE9F"/>
    </a:custClr>
    <a:custClr name="Fresh Orange">
      <a:srgbClr val="FF7206"/>
    </a:custClr>
    <a:custClr name="Fresh Berry">
      <a:srgbClr val="B53962"/>
    </a:custClr>
    <a:custClr name="Light Green">
      <a:srgbClr val="E2F5EA"/>
    </a:custClr>
    <a:custClr name="Light Orange">
      <a:srgbClr val="FFDDCB"/>
    </a:custClr>
    <a:custClr name="Light Pink">
      <a:srgbClr val="FFD1F0"/>
    </a:custClr>
  </a:custClrLst>
  <a:extLst>
    <a:ext uri="{05A4C25C-085E-4340-85A3-A5531E510DB2}">
      <thm15:themeFamily xmlns:thm15="http://schemas.microsoft.com/office/thememl/2012/main" name="Presentation Ecraid.potx" id="{0F5B2B70-D8C2-4FAE-BB63-FC2505C0EC96}" vid="{73F4C26A-ED9F-4501-981D-897E025C23C8}"/>
    </a:ext>
  </a:extLst>
</a:theme>
</file>

<file path=ppt/theme/theme2.xml><?xml version="1.0" encoding="utf-8"?>
<a:theme xmlns:a="http://schemas.openxmlformats.org/drawingml/2006/main" name="Kantoorthema">
  <a:themeElements>
    <a:clrScheme name="Notes colors">
      <a:dk1>
        <a:srgbClr val="000000"/>
      </a:dk1>
      <a:lt1>
        <a:srgbClr val="FFFFFF"/>
      </a:lt1>
      <a:dk2>
        <a:srgbClr val="000000"/>
      </a:dk2>
      <a:lt2>
        <a:srgbClr val="FFFFFF"/>
      </a:lt2>
      <a:accent1>
        <a:srgbClr val="FF6C60"/>
      </a:accent1>
      <a:accent2>
        <a:srgbClr val="770F2B"/>
      </a:accent2>
      <a:accent3>
        <a:srgbClr val="FFDAD7"/>
      </a:accent3>
      <a:accent4>
        <a:srgbClr val="004222"/>
      </a:accent4>
      <a:accent5>
        <a:srgbClr val="A24500"/>
      </a:accent5>
      <a:accent6>
        <a:srgbClr val="7C0835"/>
      </a:accent6>
      <a:hlink>
        <a:srgbClr val="000000"/>
      </a:hlink>
      <a:folHlink>
        <a:srgbClr val="000000"/>
      </a:folHlink>
    </a:clrScheme>
    <a:fontScheme name="Notes fonts">
      <a:majorFont>
        <a:latin typeface="Playfair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oppins"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Handout colors">
      <a:dk1>
        <a:srgbClr val="000000"/>
      </a:dk1>
      <a:lt1>
        <a:srgbClr val="FFFFFF"/>
      </a:lt1>
      <a:dk2>
        <a:srgbClr val="000000"/>
      </a:dk2>
      <a:lt2>
        <a:srgbClr val="FFFFFF"/>
      </a:lt2>
      <a:accent1>
        <a:srgbClr val="FF6C60"/>
      </a:accent1>
      <a:accent2>
        <a:srgbClr val="770F2B"/>
      </a:accent2>
      <a:accent3>
        <a:srgbClr val="FFDAD7"/>
      </a:accent3>
      <a:accent4>
        <a:srgbClr val="004222"/>
      </a:accent4>
      <a:accent5>
        <a:srgbClr val="A24500"/>
      </a:accent5>
      <a:accent6>
        <a:srgbClr val="7C0835"/>
      </a:accent6>
      <a:hlink>
        <a:srgbClr val="000000"/>
      </a:hlink>
      <a:folHlink>
        <a:srgbClr val="000000"/>
      </a:folHlink>
    </a:clrScheme>
    <a:fontScheme name="Handout fonts">
      <a:majorFont>
        <a:latin typeface="Playfair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oppins"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73CC61DA5933E44BCC0EEEFC1458110" ma:contentTypeVersion="14" ma:contentTypeDescription="Create a new document." ma:contentTypeScope="" ma:versionID="959361483a2fbdfab0df7837abcce3c3">
  <xsd:schema xmlns:xsd="http://www.w3.org/2001/XMLSchema" xmlns:xs="http://www.w3.org/2001/XMLSchema" xmlns:p="http://schemas.microsoft.com/office/2006/metadata/properties" xmlns:ns2="69fdb74c-fe33-4634-9444-0707b2e486c8" xmlns:ns3="8e35b955-77c0-402e-aa06-4c3d8b976cd4" targetNamespace="http://schemas.microsoft.com/office/2006/metadata/properties" ma:root="true" ma:fieldsID="1cf824f9dee806367b444f0be559bd3f" ns2:_="" ns3:_="">
    <xsd:import namespace="69fdb74c-fe33-4634-9444-0707b2e486c8"/>
    <xsd:import namespace="8e35b955-77c0-402e-aa06-4c3d8b976cd4"/>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lcf76f155ced4ddcb4097134ff3c332f" minOccurs="0"/>
                <xsd:element ref="ns3:TaxCatchAll" minOccurs="0"/>
                <xsd:element ref="ns3:SharedWithUsers" minOccurs="0"/>
                <xsd:element ref="ns3:SharedWithDetails" minOccurs="0"/>
                <xsd:element ref="ns2:MediaServiceDateTaken" minOccurs="0"/>
                <xsd:element ref="ns2:MediaServiceLocatio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9fdb74c-fe33-4634-9444-0707b2e486c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996e3adb-1be4-4cd5-a252-20b6c0e6b225" ma:termSetId="09814cd3-568e-fe90-9814-8d621ff8fb84" ma:anchorId="fba54fb3-c3e1-fe81-a776-ca4b69148c4d" ma:open="true" ma:isKeyword="false">
      <xsd:complexType>
        <xsd:sequence>
          <xsd:element ref="pc:Terms" minOccurs="0" maxOccurs="1"/>
        </xsd:sequence>
      </xsd:complexType>
    </xsd:element>
    <xsd:element name="MediaServiceDateTaken" ma:index="19" nillable="true" ma:displayName="MediaServiceDateTaken" ma:hidden="true" ma:indexed="true" ma:internalName="MediaServiceDateTaken" ma:readOnly="true">
      <xsd:simpleType>
        <xsd:restriction base="dms:Text"/>
      </xsd:simpleType>
    </xsd:element>
    <xsd:element name="MediaServiceLocation" ma:index="20" nillable="true" ma:displayName="Location" ma:indexed="true" ma:internalName="MediaServiceLocatio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8e35b955-77c0-402e-aa06-4c3d8b976cd4"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28402226-2911-44db-9579-5a2f206a0c09}" ma:internalName="TaxCatchAll" ma:showField="CatchAllData" ma:web="8e35b955-77c0-402e-aa06-4c3d8b976cd4">
      <xsd:complexType>
        <xsd:complexContent>
          <xsd:extension base="dms:MultiChoiceLookup">
            <xsd:sequence>
              <xsd:element name="Value" type="dms:Lookup" maxOccurs="unbounded" minOccurs="0" nillable="true"/>
            </xsd:sequence>
          </xsd:extension>
        </xsd:complexContent>
      </xsd:complexType>
    </xsd:element>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69fdb74c-fe33-4634-9444-0707b2e486c8">
      <Terms xmlns="http://schemas.microsoft.com/office/infopath/2007/PartnerControls"/>
    </lcf76f155ced4ddcb4097134ff3c332f>
    <TaxCatchAll xmlns="8e35b955-77c0-402e-aa06-4c3d8b976cd4"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2D3C3DF-A2A5-4645-8D0E-5C2516A32C1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9fdb74c-fe33-4634-9444-0707b2e486c8"/>
    <ds:schemaRef ds:uri="8e35b955-77c0-402e-aa06-4c3d8b976cd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F1D4C46-C7FC-4CB2-B972-0B0FF182DFE9}">
  <ds:schemaRefs>
    <ds:schemaRef ds:uri="http://purl.org/dc/dcmitype/"/>
    <ds:schemaRef ds:uri="http://schemas.microsoft.com/office/infopath/2007/PartnerControls"/>
    <ds:schemaRef ds:uri="http://schemas.microsoft.com/office/2006/documentManagement/types"/>
    <ds:schemaRef ds:uri="http://purl.org/dc/terms/"/>
    <ds:schemaRef ds:uri="http://purl.org/dc/elements/1.1/"/>
    <ds:schemaRef ds:uri="69fdb74c-fe33-4634-9444-0707b2e486c8"/>
    <ds:schemaRef ds:uri="http://www.w3.org/XML/1998/namespace"/>
    <ds:schemaRef ds:uri="http://schemas.openxmlformats.org/package/2006/metadata/core-properties"/>
    <ds:schemaRef ds:uri="8e35b955-77c0-402e-aa06-4c3d8b976cd4"/>
    <ds:schemaRef ds:uri="http://schemas.microsoft.com/office/2006/metadata/properties"/>
  </ds:schemaRefs>
</ds:datastoreItem>
</file>

<file path=customXml/itemProps3.xml><?xml version="1.0" encoding="utf-8"?>
<ds:datastoreItem xmlns:ds="http://schemas.openxmlformats.org/officeDocument/2006/customXml" ds:itemID="{E8F7D1A6-AAA4-454B-968E-71F7FCFC943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Presentation Ecraid</Template>
  <TotalTime>3099</TotalTime>
  <Words>777</Words>
  <Application>Microsoft Macintosh PowerPoint</Application>
  <PresentationFormat>Widescreen</PresentationFormat>
  <Paragraphs>76</Paragraphs>
  <Slides>8</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Playfair Display Regular Roman</vt:lpstr>
      <vt:lpstr>Poppins</vt:lpstr>
      <vt:lpstr>Beausite Classic</vt:lpstr>
      <vt:lpstr>Playfair Display</vt:lpstr>
      <vt:lpstr>Arial</vt:lpstr>
      <vt:lpstr>House style</vt:lpstr>
      <vt:lpstr>ECRAID-Base</vt:lpstr>
      <vt:lpstr>Infectious diseases continue to pose a serious threat to global health and economies.   Long-term, sustained and coordinated efforts are needed to develop and implement a wide range of therapeutic, preventive and diagnostic interventions to limit the impact of infectious diseases.   </vt:lpstr>
      <vt:lpstr>ECRAID-Base</vt:lpstr>
      <vt:lpstr>PowerPoint Presentation</vt:lpstr>
      <vt:lpstr>CLIN-Net</vt:lpstr>
      <vt:lpstr>LAB-Net, EPI-Net &amp; STAT-Net</vt:lpstr>
      <vt:lpstr>Studies</vt:lpstr>
      <vt:lpstr>Consortium</vt:lpstr>
    </vt:vector>
  </TitlesOfParts>
  <Manager/>
  <Company>Ecraid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subject/>
  <dc:creator>Janneke Verweij</dc:creator>
  <cp:keywords/>
  <dc:description>Template version: 1.0 - 19 August 2021_x000d_
Design: Today_x000d_
Templates: www.JoulesUnlimited.com</dc:description>
  <cp:lastModifiedBy>Markov, M. (Marko)</cp:lastModifiedBy>
  <cp:revision>11</cp:revision>
  <dcterms:created xsi:type="dcterms:W3CDTF">2021-08-26T13:02:42Z</dcterms:created>
  <dcterms:modified xsi:type="dcterms:W3CDTF">2023-01-23T12:29:16Z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0x010100373CC61DA5933E44BCC0EEEFC1458110</vt:lpwstr>
  </property>
  <property fmtid="{D5CDD505-2E9C-101B-9397-08002B2CF9AE}" pid="3" name="MediaServiceImageTags">
    <vt:lpwstr/>
  </property>
</Properties>
</file>